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33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54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19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5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09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0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85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03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52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44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92A9A-9826-4F09-A4FB-70DC8C73693F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CF1C1-3E7E-4D66-BB31-8A7DEDBEB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9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/>
          <a:lstStyle/>
          <a:p>
            <a:r>
              <a:rPr lang="ru-RU" b="1" i="1" dirty="0" smtClean="0"/>
              <a:t>Региональная группа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132856"/>
            <a:ext cx="6400800" cy="1752600"/>
          </a:xfrm>
        </p:spPr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</a:rPr>
              <a:t>Постановка задач на региональном уровне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0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Задачи МЦК. Региональная повестка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Образец нового, «колледж будущего»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Точка притяжения лучших людей (студентов, преподавателей)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Интересы работодателей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центр повышения квалификации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по ресурсоемким специальностям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региональной сборной команды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Стимул для оптимизации региональной сети СПО</a:t>
            </a:r>
          </a:p>
          <a:p>
            <a:pPr marL="457200" indent="-457200">
              <a:buFont typeface="+mj-lt"/>
              <a:buAutoNum type="arabicPeriod"/>
            </a:pP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2493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64807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1.УПРАВЛЕНИЕ (Свердловская область)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3"/>
            <a:ext cx="8229600" cy="1584176"/>
          </a:xfrm>
        </p:spPr>
        <p:txBody>
          <a:bodyPr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ru-RU" sz="1400" b="1" dirty="0" smtClean="0"/>
              <a:t>Требования к составу Наблюдательного совета (?)</a:t>
            </a:r>
          </a:p>
          <a:p>
            <a:pPr algn="just">
              <a:buFont typeface="+mj-lt"/>
              <a:buAutoNum type="arabicPeriod"/>
            </a:pPr>
            <a:r>
              <a:rPr lang="ru-RU" sz="1400" b="1" dirty="0" smtClean="0"/>
              <a:t>Квалификационные требования к кандидату на пост директора МЦК</a:t>
            </a:r>
          </a:p>
          <a:p>
            <a:pPr algn="just">
              <a:buFont typeface="+mj-lt"/>
              <a:buAutoNum type="arabicPeriod"/>
            </a:pPr>
            <a:r>
              <a:rPr lang="ru-RU" sz="1400" b="1" dirty="0" smtClean="0"/>
              <a:t>Кадровое обеспечение тренировочного полигона (</a:t>
            </a:r>
            <a:r>
              <a:rPr lang="en-US" sz="1400" b="1" dirty="0" smtClean="0"/>
              <a:t>WSR</a:t>
            </a:r>
            <a:r>
              <a:rPr lang="ru-RU" sz="1400" b="1" dirty="0" smtClean="0"/>
              <a:t>/ регионы)</a:t>
            </a:r>
          </a:p>
          <a:p>
            <a:pPr algn="just">
              <a:buFont typeface="+mj-lt"/>
              <a:buAutoNum type="arabicPeriod"/>
            </a:pPr>
            <a:r>
              <a:rPr lang="ru-RU" sz="1400" b="1" dirty="0" smtClean="0"/>
              <a:t>Ключевая отчетность (</a:t>
            </a:r>
            <a:r>
              <a:rPr lang="en-US" sz="1400" b="1" dirty="0" smtClean="0"/>
              <a:t>KPI</a:t>
            </a:r>
            <a:r>
              <a:rPr lang="ru-RU" sz="1400" b="1" dirty="0" smtClean="0"/>
              <a:t>)</a:t>
            </a:r>
          </a:p>
          <a:p>
            <a:pPr algn="just">
              <a:buFont typeface="+mj-lt"/>
              <a:buAutoNum type="arabicPeriod"/>
            </a:pPr>
            <a:r>
              <a:rPr lang="ru-RU" sz="1400" b="1" dirty="0" smtClean="0"/>
              <a:t>Финансовые преференции: повышенный норматив КЦП, межбюджетные (межрегиональные) трансферы, внебюджетное финансирование</a:t>
            </a:r>
          </a:p>
          <a:p>
            <a:pPr algn="just">
              <a:buFont typeface="+mj-lt"/>
              <a:buAutoNum type="arabicPeriod"/>
            </a:pPr>
            <a:endParaRPr lang="ru-RU" sz="1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33823"/>
            <a:ext cx="8229600" cy="85496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3600" b="1" i="1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ДЕФЕКТНАЯ ВЕДОМОСТЬ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3501009"/>
            <a:ext cx="8229600" cy="8640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2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2. Преподаватели (Московская область)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57200" y="4437112"/>
            <a:ext cx="8229600" cy="216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>
              <a:spcBef>
                <a:spcPct val="20000"/>
              </a:spcBef>
              <a:buFont typeface="+mj-lt"/>
              <a:buAutoNum type="arabicPeriod"/>
              <a:defRPr sz="1400" b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ru-RU" dirty="0"/>
              <a:t>Новые кадры: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Методисты, Преподаватели </a:t>
            </a:r>
            <a:r>
              <a:rPr lang="ru-RU" dirty="0" err="1" smtClean="0">
                <a:solidFill>
                  <a:srgbClr val="C00000"/>
                </a:solidFill>
              </a:rPr>
              <a:t>спецдисциплин</a:t>
            </a:r>
            <a:r>
              <a:rPr lang="ru-RU" dirty="0" smtClean="0">
                <a:solidFill>
                  <a:srgbClr val="C00000"/>
                </a:solidFill>
              </a:rPr>
              <a:t>, Тренера/эксперты </a:t>
            </a:r>
            <a:r>
              <a:rPr lang="en-US" dirty="0">
                <a:solidFill>
                  <a:srgbClr val="C00000"/>
                </a:solidFill>
              </a:rPr>
              <a:t>WS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Вопросы:</a:t>
            </a:r>
          </a:p>
          <a:p>
            <a:r>
              <a:rPr lang="ru-RU" dirty="0"/>
              <a:t>Конкурсные отбор</a:t>
            </a:r>
          </a:p>
          <a:p>
            <a:r>
              <a:rPr lang="ru-RU" dirty="0"/>
              <a:t>Процедура повышения квалификации</a:t>
            </a:r>
          </a:p>
          <a:p>
            <a:r>
              <a:rPr lang="ru-RU" dirty="0"/>
              <a:t>Процедура </a:t>
            </a:r>
            <a:r>
              <a:rPr lang="ru-RU" dirty="0" err="1"/>
              <a:t>атттестации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451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824" y="260648"/>
            <a:ext cx="8229600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Студенты (Чувашская Республика)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824" y="1196752"/>
            <a:ext cx="8229600" cy="964704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ru-RU" sz="1400" b="1" dirty="0"/>
              <a:t>Национальная сборная – штучная подготовка (индивидуальный план подготовки)</a:t>
            </a:r>
          </a:p>
          <a:p>
            <a:pPr algn="just">
              <a:buFont typeface="+mj-lt"/>
              <a:buAutoNum type="arabicPeriod"/>
            </a:pPr>
            <a:r>
              <a:rPr lang="ru-RU" sz="1400" b="1" dirty="0"/>
              <a:t>Массовая подготовка (ТОП-50). Каковы входные требования к студентам?</a:t>
            </a:r>
          </a:p>
          <a:p>
            <a:pPr algn="just">
              <a:buFont typeface="+mj-lt"/>
              <a:buAutoNum type="arabicPeriod"/>
            </a:pPr>
            <a:r>
              <a:rPr lang="ru-RU" sz="1400" b="1" dirty="0"/>
              <a:t>Необходимость присвоения особого статуса (Федеральной инновационной площадки)</a:t>
            </a:r>
          </a:p>
          <a:p>
            <a:pPr algn="just">
              <a:buFont typeface="+mj-lt"/>
              <a:buAutoNum type="arabicPeriod"/>
            </a:pPr>
            <a:endParaRPr lang="ru-RU" sz="1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5824" y="2219248"/>
            <a:ext cx="82296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2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Инфраструктура (Республика Татарстан)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3861048"/>
            <a:ext cx="8229600" cy="2265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>
              <a:spcBef>
                <a:spcPct val="20000"/>
              </a:spcBef>
              <a:buFont typeface="+mj-lt"/>
              <a:buAutoNum type="arabicPeriod"/>
              <a:defRPr sz="1400" b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/>
              <a:t>Как увязать требования </a:t>
            </a:r>
            <a:r>
              <a:rPr lang="en-US" dirty="0"/>
              <a:t>WSR </a:t>
            </a:r>
            <a:r>
              <a:rPr lang="ru-RU" dirty="0"/>
              <a:t> и ФЗ-44 (ФЗ-223)</a:t>
            </a:r>
          </a:p>
          <a:p>
            <a:r>
              <a:rPr lang="ru-RU" dirty="0"/>
              <a:t>Как реагировать на риск смены требований до 2019 года?. Определение группы экспертов для установления требований к оборудованию</a:t>
            </a:r>
          </a:p>
        </p:txBody>
      </p:sp>
    </p:spTree>
    <p:extLst>
      <p:ext uri="{BB962C8B-B14F-4D97-AF65-F5344CB8AC3E}">
        <p14:creationId xmlns:p14="http://schemas.microsoft.com/office/powerpoint/2010/main" val="7621690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193</Words>
  <Application>Microsoft Office PowerPoint</Application>
  <PresentationFormat>Экран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Региональная группа</vt:lpstr>
      <vt:lpstr>Задачи МЦК. Региональная повестка</vt:lpstr>
      <vt:lpstr>1.УПРАВЛЕНИЕ (Свердловская область)</vt:lpstr>
      <vt:lpstr>3. Студенты (Чувашская Республика)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Региональная группа</dc:title>
  <dc:creator>LMO</dc:creator>
  <cp:lastModifiedBy>Dima</cp:lastModifiedBy>
  <cp:revision>18</cp:revision>
  <dcterms:created xsi:type="dcterms:W3CDTF">2016-03-17T08:43:15Z</dcterms:created>
  <dcterms:modified xsi:type="dcterms:W3CDTF">2016-03-17T12:01:39Z</dcterms:modified>
</cp:coreProperties>
</file>