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-427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806237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Цели</a:t>
            </a:r>
            <a:r>
              <a:rPr lang="en-US" sz="3600" dirty="0" smtClean="0"/>
              <a:t> </a:t>
            </a:r>
            <a:r>
              <a:rPr lang="ru-RU" sz="3600" dirty="0" smtClean="0"/>
              <a:t>и задачи </a:t>
            </a:r>
            <a:r>
              <a:rPr lang="en-US" sz="3600" dirty="0" smtClean="0"/>
              <a:t>WSR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1837038"/>
            <a:ext cx="10058400" cy="376158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Отбор Студентов Для Обучения На тренировочном полигоне МЦК, которые войдут в национальную сборную чемпионата </a:t>
            </a:r>
            <a:r>
              <a:rPr lang="ru-RU" dirty="0" err="1" smtClean="0"/>
              <a:t>Ворлдскиллс</a:t>
            </a:r>
            <a:r>
              <a:rPr lang="ru-RU" dirty="0" smtClean="0"/>
              <a:t> </a:t>
            </a:r>
            <a:r>
              <a:rPr lang="ru-RU" dirty="0" err="1" smtClean="0"/>
              <a:t>россии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/>
              <a:t>Отбор и обучение тренеров</a:t>
            </a:r>
          </a:p>
          <a:p>
            <a:pPr marL="457200" indent="-457200">
              <a:buAutoNum type="arabicPeriod"/>
            </a:pPr>
            <a:r>
              <a:rPr lang="ru-RU" dirty="0" smtClean="0"/>
              <a:t>Выполнение медального плана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414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899" y="331075"/>
            <a:ext cx="10058400" cy="566314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49835" y="4560960"/>
            <a:ext cx="6930188" cy="15113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ВЕДУЩИЕ КОЛЛЕДЖИ </a:t>
            </a:r>
            <a:endParaRPr lang="ru-RU" sz="4000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(предоставление площадки)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отбор </a:t>
            </a:r>
            <a:r>
              <a:rPr lang="ru-RU" sz="2800" dirty="0" smtClean="0">
                <a:solidFill>
                  <a:schemeClr val="tx1"/>
                </a:solidFill>
              </a:rPr>
              <a:t>по </a:t>
            </a:r>
            <a:r>
              <a:rPr lang="ru-RU" sz="2800" dirty="0" smtClean="0">
                <a:solidFill>
                  <a:schemeClr val="tx1"/>
                </a:solidFill>
              </a:rPr>
              <a:t>компетенциям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81473" y="4862622"/>
            <a:ext cx="2782611" cy="65078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РЕГИОНЫ</a:t>
            </a:r>
            <a:endParaRPr lang="ru-RU" sz="2800" dirty="0"/>
          </a:p>
        </p:txBody>
      </p:sp>
      <p:sp>
        <p:nvSpPr>
          <p:cNvPr id="14" name="Овал 13"/>
          <p:cNvSpPr/>
          <p:nvPr/>
        </p:nvSpPr>
        <p:spPr>
          <a:xfrm>
            <a:off x="688870" y="3311091"/>
            <a:ext cx="2367815" cy="7411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МЦК</a:t>
            </a:r>
            <a:endParaRPr lang="ru-RU" sz="4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49835" y="3137965"/>
            <a:ext cx="6930188" cy="10873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полуфиналы по компетенциям </a:t>
            </a:r>
            <a:r>
              <a:rPr lang="ru-RU" sz="2800" dirty="0" smtClean="0">
                <a:solidFill>
                  <a:schemeClr val="tx1"/>
                </a:solidFill>
              </a:rPr>
              <a:t>подготовка</a:t>
            </a:r>
            <a:r>
              <a:rPr lang="ru-RU" sz="2800" dirty="0" smtClean="0">
                <a:solidFill>
                  <a:schemeClr val="tx1"/>
                </a:solidFill>
              </a:rPr>
              <a:t>, отбор, </a:t>
            </a:r>
            <a:r>
              <a:rPr lang="ru-RU" sz="2800" dirty="0" smtClean="0">
                <a:solidFill>
                  <a:schemeClr val="tx1"/>
                </a:solidFill>
              </a:rPr>
              <a:t>тренировка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49835" y="1116531"/>
            <a:ext cx="6930188" cy="15369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Национальный чемпионат </a:t>
            </a:r>
            <a:r>
              <a:rPr lang="ru-RU" sz="4000" dirty="0" smtClean="0">
                <a:solidFill>
                  <a:schemeClr val="tx1"/>
                </a:solidFill>
              </a:rPr>
              <a:t>по компетенциям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88869" y="1851282"/>
            <a:ext cx="2367815" cy="7411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ВСР </a:t>
            </a:r>
            <a:endParaRPr lang="ru-RU" sz="4000" dirty="0"/>
          </a:p>
        </p:txBody>
      </p:sp>
      <p:cxnSp>
        <p:nvCxnSpPr>
          <p:cNvPr id="4" name="Прямая со стрелкой 3"/>
          <p:cNvCxnSpPr>
            <a:stCxn id="17" idx="4"/>
            <a:endCxn id="14" idx="0"/>
          </p:cNvCxnSpPr>
          <p:nvPr/>
        </p:nvCxnSpPr>
        <p:spPr>
          <a:xfrm>
            <a:off x="1872777" y="2592427"/>
            <a:ext cx="1" cy="71866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71440" y="2813259"/>
            <a:ext cx="470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WSR</a:t>
            </a:r>
            <a:endParaRPr lang="ru-RU" sz="1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552055" y="2456921"/>
            <a:ext cx="191592" cy="3535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039340" y="1885011"/>
            <a:ext cx="159798" cy="3734554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3056684" y="2089377"/>
            <a:ext cx="982655" cy="121851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4199138" y="3906175"/>
            <a:ext cx="550697" cy="146061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27" name="Стрелка вправо 26"/>
          <p:cNvSpPr/>
          <p:nvPr/>
        </p:nvSpPr>
        <p:spPr>
          <a:xfrm>
            <a:off x="4217034" y="5486400"/>
            <a:ext cx="550697" cy="146061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217034" y="2270674"/>
            <a:ext cx="550697" cy="146061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3743647" y="5856920"/>
            <a:ext cx="1006188" cy="1355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3761543" y="3443674"/>
            <a:ext cx="1006188" cy="1355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3761543" y="2456921"/>
            <a:ext cx="1006188" cy="1355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3060729" y="3589919"/>
            <a:ext cx="491326" cy="162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80990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213</TotalTime>
  <Words>55</Words>
  <Application>Microsoft Office PowerPoint</Application>
  <PresentationFormat>Произвольный</PresentationFormat>
  <Paragraphs>15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Ретро</vt:lpstr>
      <vt:lpstr>Цели и задачи WSR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и задачи WSR</dc:title>
  <dc:creator>admin</dc:creator>
  <cp:lastModifiedBy>lykov</cp:lastModifiedBy>
  <cp:revision>8</cp:revision>
  <dcterms:created xsi:type="dcterms:W3CDTF">2016-03-17T08:41:23Z</dcterms:created>
  <dcterms:modified xsi:type="dcterms:W3CDTF">2016-03-18T11:01:49Z</dcterms:modified>
</cp:coreProperties>
</file>