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6"/>
  </p:notesMasterIdLst>
  <p:sldIdLst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F3E1A-F44A-4BDC-BFDE-3CE901F7CC0B}" type="datetimeFigureOut">
              <a:rPr lang="en-US" smtClean="0"/>
              <a:pPr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E1359-2DA2-4102-8E5F-3C314329F3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6124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3/16/2016 6:05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sz="5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5" descr="7-00029_BAK_v03TOP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1235968"/>
          </a:xfrm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800" b="0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  <a:t>Федеральный комплексный проект</a:t>
            </a:r>
            <a:br>
              <a:rPr lang="ru-RU" sz="2800" b="0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</a:br>
            <a:r>
              <a:rPr lang="ru-RU" sz="2800" b="0" i="0" spc="-15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  <a:t>развития системы среднего профессионального образования в РФ на 2016-2017 годы.</a:t>
            </a:r>
            <a:endParaRPr lang="ru-RU" sz="2800" b="0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849044"/>
            <a:ext cx="8162231" cy="956220"/>
          </a:xfrm>
        </p:spPr>
        <p:txBody>
          <a:bodyPr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rgbClr val="000000"/>
                </a:solidFill>
              </a:rPr>
              <a:t>Климов Александр Алексеевич</a:t>
            </a:r>
            <a:endParaRPr lang="ru-RU" sz="2400" b="1" i="1" dirty="0" smtClean="0">
              <a:solidFill>
                <a:srgbClr val="000000"/>
              </a:solidFill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400" b="0" i="1" dirty="0" smtClean="0">
                <a:solidFill>
                  <a:srgbClr val="000000"/>
                </a:solidFill>
              </a:rPr>
              <a:t>Министерство образования и науки Российской </a:t>
            </a:r>
            <a:r>
              <a:rPr lang="ru-RU" sz="2400" i="1" dirty="0" smtClean="0">
                <a:solidFill>
                  <a:srgbClr val="000000"/>
                </a:solidFill>
              </a:rPr>
              <a:t>Федерации</a:t>
            </a: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400" b="0" i="1" dirty="0" smtClean="0">
                <a:solidFill>
                  <a:srgbClr val="000000"/>
                </a:solidFill>
              </a:rPr>
              <a:t>Заместитель Министра</a:t>
            </a:r>
            <a:endParaRPr lang="ru-RU" sz="2400" b="0" i="1" dirty="0">
              <a:solidFill>
                <a:srgbClr val="00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2348880"/>
            <a:ext cx="8596064" cy="123596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МЕЖРЕГИОНАЛЬНЫЕ ЦЕНТРЫ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-150" normalizeH="0" baseline="0" noProof="0" dirty="0" smtClean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50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ЦЕЛИ</a:t>
            </a:r>
            <a:r>
              <a:rPr kumimoji="0" lang="ru-RU" sz="3600" b="1" i="0" u="none" strike="noStrike" kern="1200" cap="none" spc="-150" normalizeH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 И ЗАДАЧИ</a:t>
            </a:r>
            <a:endParaRPr kumimoji="0" lang="ru-RU" sz="3600" b="1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4368" y="5661248"/>
            <a:ext cx="797627" cy="864096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23528" y="6381328"/>
            <a:ext cx="3087960" cy="4521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1" dirty="0" smtClean="0">
                <a:solidFill>
                  <a:schemeClr val="bg1"/>
                </a:solidFill>
              </a:rPr>
              <a:t>17 марта 2016 года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8"/>
          <p:cNvSpPr>
            <a:spLocks noChangeShapeType="1"/>
          </p:cNvSpPr>
          <p:nvPr/>
        </p:nvSpPr>
        <p:spPr bwMode="auto">
          <a:xfrm>
            <a:off x="4545410" y="2056276"/>
            <a:ext cx="1128214" cy="972679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Line 29"/>
          <p:cNvSpPr>
            <a:spLocks noChangeShapeType="1"/>
          </p:cNvSpPr>
          <p:nvPr/>
        </p:nvSpPr>
        <p:spPr bwMode="auto">
          <a:xfrm flipH="1">
            <a:off x="3222675" y="2056276"/>
            <a:ext cx="1128215" cy="101497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30"/>
          <p:cNvSpPr>
            <a:spLocks noChangeShapeType="1"/>
          </p:cNvSpPr>
          <p:nvPr/>
        </p:nvSpPr>
        <p:spPr bwMode="auto">
          <a:xfrm flipH="1" flipV="1">
            <a:off x="3183772" y="3240408"/>
            <a:ext cx="1167118" cy="105726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Line 31"/>
          <p:cNvSpPr>
            <a:spLocks noChangeShapeType="1"/>
          </p:cNvSpPr>
          <p:nvPr/>
        </p:nvSpPr>
        <p:spPr bwMode="auto">
          <a:xfrm flipV="1">
            <a:off x="4545410" y="3240408"/>
            <a:ext cx="1166542" cy="105726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4312456" y="1844824"/>
            <a:ext cx="226428" cy="249867"/>
          </a:xfrm>
          <a:prstGeom prst="ellipse">
            <a:avLst/>
          </a:prstGeom>
          <a:solidFill>
            <a:srgbClr val="0070C0">
              <a:alpha val="85000"/>
            </a:srgb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2989253" y="2986709"/>
            <a:ext cx="226428" cy="249867"/>
          </a:xfrm>
          <a:prstGeom prst="ellipse">
            <a:avLst/>
          </a:prstGeom>
          <a:solidFill>
            <a:srgbClr val="0070C0">
              <a:alpha val="85000"/>
            </a:srgb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 flipH="1" flipV="1">
            <a:off x="4318982" y="4259253"/>
            <a:ext cx="226428" cy="249867"/>
          </a:xfrm>
          <a:prstGeom prst="ellipse">
            <a:avLst/>
          </a:prstGeom>
          <a:solidFill>
            <a:srgbClr val="0070C0">
              <a:alpha val="85000"/>
            </a:srgb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 flipH="1" flipV="1">
            <a:off x="5641716" y="2986709"/>
            <a:ext cx="226428" cy="249867"/>
          </a:xfrm>
          <a:prstGeom prst="ellipse">
            <a:avLst/>
          </a:prstGeom>
          <a:solidFill>
            <a:srgbClr val="0070C0">
              <a:alpha val="85000"/>
            </a:srgb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6475" y="1403484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УПРАВЛЕНИЕ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1680" y="2987660"/>
            <a:ext cx="124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СТУДЕНТЫ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85101" y="2987660"/>
            <a:ext cx="1927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ПРЕПОДАВАТЕЛИ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9872" y="4571836"/>
            <a:ext cx="1996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ИНФРАСТРУКТУРА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4260" y="6093296"/>
            <a:ext cx="598220" cy="648072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27" name="Левая круглая скобка 26"/>
          <p:cNvSpPr/>
          <p:nvPr/>
        </p:nvSpPr>
        <p:spPr>
          <a:xfrm rot="2782578">
            <a:off x="1927128" y="-93747"/>
            <a:ext cx="220351" cy="3729122"/>
          </a:xfrm>
          <a:prstGeom prst="leftBracket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10957" y="1270501"/>
            <a:ext cx="1696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ФЕДЕРАЛЬНЫЕ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ЗАДАЧИ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88640"/>
            <a:ext cx="864096" cy="936104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3923928" y="2780928"/>
            <a:ext cx="1000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</a:rPr>
              <a:t>мцк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2" name="Левая круглая скобка 31"/>
          <p:cNvSpPr/>
          <p:nvPr/>
        </p:nvSpPr>
        <p:spPr>
          <a:xfrm rot="7943232">
            <a:off x="7013740" y="-74771"/>
            <a:ext cx="255095" cy="3729122"/>
          </a:xfrm>
          <a:prstGeom prst="leftBracket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tatarstan-map-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7643" y="188640"/>
            <a:ext cx="1002829" cy="67984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4" name="TextBox 33"/>
          <p:cNvSpPr txBox="1"/>
          <p:nvPr/>
        </p:nvSpPr>
        <p:spPr>
          <a:xfrm>
            <a:off x="7136744" y="1054477"/>
            <a:ext cx="182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</a:rPr>
              <a:t>РЕГИОНАЛЬНЫЕ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ЗАДАЧИ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5" name="Левая круглая скобка 34"/>
          <p:cNvSpPr/>
          <p:nvPr/>
        </p:nvSpPr>
        <p:spPr>
          <a:xfrm rot="16200000">
            <a:off x="4463990" y="3392995"/>
            <a:ext cx="216025" cy="3888433"/>
          </a:xfrm>
          <a:prstGeom prst="leftBracket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707904" y="5579948"/>
            <a:ext cx="1496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ЗАДАЧИ </a:t>
            </a:r>
            <a:r>
              <a:rPr lang="en-US" b="1" dirty="0" smtClean="0">
                <a:solidFill>
                  <a:srgbClr val="002060"/>
                </a:solidFill>
              </a:rPr>
              <a:t>WSR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8" name="Рисунок 37" descr="WSR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5297128"/>
            <a:ext cx="936104" cy="58014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White 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EEFD162-EDAF-40F1-8DE6-8C07E9AEC8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1_White with Blue Bar Segoe Template</Template>
  <TotalTime>71</TotalTime>
  <Words>129</Words>
  <Application>Microsoft Office PowerPoint</Application>
  <PresentationFormat>Экран (4:3)</PresentationFormat>
  <Paragraphs>22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1_White with Blue Bar Segoe Template</vt:lpstr>
      <vt:lpstr>Белый текст и шрифт Courier для слайдов с кодом</vt:lpstr>
      <vt:lpstr>Федеральный комплексный проект развития системы среднего профессионального образования в РФ на 2016-2017 годы.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Федеральный комплексный проект развития системы среднего профессионального образования в РФ на 2016-2017 годы.</dc:title>
  <dc:creator>User</dc:creator>
  <cp:lastModifiedBy>User</cp:lastModifiedBy>
  <cp:revision>1</cp:revision>
  <dcterms:created xsi:type="dcterms:W3CDTF">2016-03-16T14:55:48Z</dcterms:created>
  <dcterms:modified xsi:type="dcterms:W3CDTF">2016-03-16T16:07:30Z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TC102867899990</vt:lpwstr>
  </property>
</Properties>
</file>