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3" r:id="rId25"/>
    <p:sldId id="282" r:id="rId26"/>
    <p:sldId id="281" r:id="rId27"/>
    <p:sldId id="285" r:id="rId28"/>
    <p:sldId id="286" r:id="rId29"/>
    <p:sldId id="291" r:id="rId30"/>
    <p:sldId id="292" r:id="rId31"/>
    <p:sldId id="293" r:id="rId32"/>
    <p:sldId id="288" r:id="rId33"/>
    <p:sldId id="290" r:id="rId34"/>
    <p:sldId id="294" r:id="rId35"/>
    <p:sldId id="295" r:id="rId36"/>
    <p:sldId id="296" r:id="rId3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760" autoAdjust="0"/>
  </p:normalViewPr>
  <p:slideViewPr>
    <p:cSldViewPr>
      <p:cViewPr varScale="1">
        <p:scale>
          <a:sx n="80" d="100"/>
          <a:sy n="80" d="100"/>
        </p:scale>
        <p:origin x="-78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45B4BD-A796-49EA-B24A-1940A14645D5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2AD5968C-05B3-4F34-A0D7-5AA13C6621B7}">
      <dgm:prSet/>
      <dgm:spPr/>
      <dgm:t>
        <a:bodyPr/>
        <a:lstStyle/>
        <a:p>
          <a:pPr rtl="0"/>
          <a:r>
            <a:rPr lang="ru-RU" smtClean="0"/>
            <a:t>Суть технологии «Дан Бокелеско»</a:t>
          </a:r>
          <a:endParaRPr lang="ru-RU"/>
        </a:p>
      </dgm:t>
    </dgm:pt>
    <dgm:pt modelId="{E0F5E142-890C-4351-BDFB-53139C787FF3}" type="parTrans" cxnId="{5B7BB1DD-C629-41DF-9B7D-B97DDD669768}">
      <dgm:prSet/>
      <dgm:spPr/>
      <dgm:t>
        <a:bodyPr/>
        <a:lstStyle/>
        <a:p>
          <a:endParaRPr lang="ru-RU"/>
        </a:p>
      </dgm:t>
    </dgm:pt>
    <dgm:pt modelId="{C00E6FEB-5D2A-404B-BCEC-F4E883C64FA7}" type="sibTrans" cxnId="{5B7BB1DD-C629-41DF-9B7D-B97DDD669768}">
      <dgm:prSet/>
      <dgm:spPr/>
      <dgm:t>
        <a:bodyPr/>
        <a:lstStyle/>
        <a:p>
          <a:endParaRPr lang="ru-RU"/>
        </a:p>
      </dgm:t>
    </dgm:pt>
    <dgm:pt modelId="{FB001F25-BCC0-4BDA-B512-837ACE8B4AFE}">
      <dgm:prSet/>
      <dgm:spPr/>
      <dgm:t>
        <a:bodyPr/>
        <a:lstStyle/>
        <a:p>
          <a:pPr rtl="0"/>
          <a:r>
            <a:rPr lang="ru-RU" dirty="0" smtClean="0"/>
            <a:t>Микро-, макро- и метауровень научного текста</a:t>
          </a:r>
          <a:endParaRPr lang="ru-RU" dirty="0"/>
        </a:p>
      </dgm:t>
    </dgm:pt>
    <dgm:pt modelId="{E770731B-05A5-403E-A40E-0E05E812E64F}" type="parTrans" cxnId="{E1BEC287-68EA-46ED-AB3B-831BE430E1E5}">
      <dgm:prSet/>
      <dgm:spPr/>
      <dgm:t>
        <a:bodyPr/>
        <a:lstStyle/>
        <a:p>
          <a:endParaRPr lang="ru-RU"/>
        </a:p>
      </dgm:t>
    </dgm:pt>
    <dgm:pt modelId="{5F98F0A3-9BC0-4805-99A5-015A94EAE580}" type="sibTrans" cxnId="{E1BEC287-68EA-46ED-AB3B-831BE430E1E5}">
      <dgm:prSet/>
      <dgm:spPr/>
      <dgm:t>
        <a:bodyPr/>
        <a:lstStyle/>
        <a:p>
          <a:endParaRPr lang="ru-RU"/>
        </a:p>
      </dgm:t>
    </dgm:pt>
    <dgm:pt modelId="{019C0266-C3CE-4973-910E-17AB40C8A3F6}">
      <dgm:prSet/>
      <dgm:spPr/>
      <dgm:t>
        <a:bodyPr/>
        <a:lstStyle/>
        <a:p>
          <a:pPr rtl="0"/>
          <a:r>
            <a:rPr lang="ru-RU" smtClean="0"/>
            <a:t>Настройка инструмента</a:t>
          </a:r>
          <a:endParaRPr lang="ru-RU"/>
        </a:p>
      </dgm:t>
    </dgm:pt>
    <dgm:pt modelId="{5E426BE6-6617-4562-9B7C-2E10A125DA3F}" type="parTrans" cxnId="{EE7CAEA5-60EF-497E-A58A-2562BC5F64AA}">
      <dgm:prSet/>
      <dgm:spPr/>
      <dgm:t>
        <a:bodyPr/>
        <a:lstStyle/>
        <a:p>
          <a:endParaRPr lang="ru-RU"/>
        </a:p>
      </dgm:t>
    </dgm:pt>
    <dgm:pt modelId="{59080AB5-CC22-4041-8BF7-E47B54EC1D7B}" type="sibTrans" cxnId="{EE7CAEA5-60EF-497E-A58A-2562BC5F64AA}">
      <dgm:prSet/>
      <dgm:spPr/>
      <dgm:t>
        <a:bodyPr/>
        <a:lstStyle/>
        <a:p>
          <a:endParaRPr lang="ru-RU"/>
        </a:p>
      </dgm:t>
    </dgm:pt>
    <dgm:pt modelId="{EB4B680A-57EB-41D4-9DA2-BD2678DE656B}">
      <dgm:prSet/>
      <dgm:spPr/>
      <dgm:t>
        <a:bodyPr/>
        <a:lstStyle/>
        <a:p>
          <a:pPr rtl="0"/>
          <a:r>
            <a:rPr lang="ru-RU" smtClean="0"/>
            <a:t>Возможности технологии (анализ и синтез)</a:t>
          </a:r>
          <a:endParaRPr lang="ru-RU"/>
        </a:p>
      </dgm:t>
    </dgm:pt>
    <dgm:pt modelId="{C4850FFB-743E-442D-B9FB-1B6B05250DE9}" type="parTrans" cxnId="{D05178A2-443D-4B10-8D4A-01781007D934}">
      <dgm:prSet/>
      <dgm:spPr/>
      <dgm:t>
        <a:bodyPr/>
        <a:lstStyle/>
        <a:p>
          <a:endParaRPr lang="ru-RU"/>
        </a:p>
      </dgm:t>
    </dgm:pt>
    <dgm:pt modelId="{C4AE3427-F706-4DB0-A4CC-515F56616DA7}" type="sibTrans" cxnId="{D05178A2-443D-4B10-8D4A-01781007D934}">
      <dgm:prSet/>
      <dgm:spPr/>
      <dgm:t>
        <a:bodyPr/>
        <a:lstStyle/>
        <a:p>
          <a:endParaRPr lang="ru-RU"/>
        </a:p>
      </dgm:t>
    </dgm:pt>
    <dgm:pt modelId="{05226CAA-8B32-4C2E-B2B0-6DCD19E6BE3E}" type="pres">
      <dgm:prSet presAssocID="{6545B4BD-A796-49EA-B24A-1940A14645D5}" presName="linear" presStyleCnt="0">
        <dgm:presLayoutVars>
          <dgm:animLvl val="lvl"/>
          <dgm:resizeHandles val="exact"/>
        </dgm:presLayoutVars>
      </dgm:prSet>
      <dgm:spPr/>
    </dgm:pt>
    <dgm:pt modelId="{2514A5CB-5EA2-425D-B693-1F24609C0517}" type="pres">
      <dgm:prSet presAssocID="{2AD5968C-05B3-4F34-A0D7-5AA13C6621B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638CEDB-C93D-487E-984B-0864E949569E}" type="pres">
      <dgm:prSet presAssocID="{C00E6FEB-5D2A-404B-BCEC-F4E883C64FA7}" presName="spacer" presStyleCnt="0"/>
      <dgm:spPr/>
    </dgm:pt>
    <dgm:pt modelId="{84F4A421-8FDD-4806-AE2C-5DD1C4D2E957}" type="pres">
      <dgm:prSet presAssocID="{FB001F25-BCC0-4BDA-B512-837ACE8B4AF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03DC231-EB82-46CB-B398-E0CDDC421E6B}" type="pres">
      <dgm:prSet presAssocID="{5F98F0A3-9BC0-4805-99A5-015A94EAE580}" presName="spacer" presStyleCnt="0"/>
      <dgm:spPr/>
    </dgm:pt>
    <dgm:pt modelId="{6FE2D760-14EC-44FD-9A8F-FEB2ECE65E67}" type="pres">
      <dgm:prSet presAssocID="{019C0266-C3CE-4973-910E-17AB40C8A3F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47B0FC2-9BC8-44C0-A2CA-3F3535AE0B1A}" type="pres">
      <dgm:prSet presAssocID="{59080AB5-CC22-4041-8BF7-E47B54EC1D7B}" presName="spacer" presStyleCnt="0"/>
      <dgm:spPr/>
    </dgm:pt>
    <dgm:pt modelId="{3EDD1852-45B1-4D70-AD0C-657C4B5DB33E}" type="pres">
      <dgm:prSet presAssocID="{EB4B680A-57EB-41D4-9DA2-BD2678DE656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1BEC287-68EA-46ED-AB3B-831BE430E1E5}" srcId="{6545B4BD-A796-49EA-B24A-1940A14645D5}" destId="{FB001F25-BCC0-4BDA-B512-837ACE8B4AFE}" srcOrd="1" destOrd="0" parTransId="{E770731B-05A5-403E-A40E-0E05E812E64F}" sibTransId="{5F98F0A3-9BC0-4805-99A5-015A94EAE580}"/>
    <dgm:cxn modelId="{D05178A2-443D-4B10-8D4A-01781007D934}" srcId="{6545B4BD-A796-49EA-B24A-1940A14645D5}" destId="{EB4B680A-57EB-41D4-9DA2-BD2678DE656B}" srcOrd="3" destOrd="0" parTransId="{C4850FFB-743E-442D-B9FB-1B6B05250DE9}" sibTransId="{C4AE3427-F706-4DB0-A4CC-515F56616DA7}"/>
    <dgm:cxn modelId="{CA5E27DD-D706-4763-A6DC-8DB717D22BCE}" type="presOf" srcId="{2AD5968C-05B3-4F34-A0D7-5AA13C6621B7}" destId="{2514A5CB-5EA2-425D-B693-1F24609C0517}" srcOrd="0" destOrd="0" presId="urn:microsoft.com/office/officeart/2005/8/layout/vList2"/>
    <dgm:cxn modelId="{F91C4BF8-AD53-40EE-AD88-C22D1E2BBB63}" type="presOf" srcId="{FB001F25-BCC0-4BDA-B512-837ACE8B4AFE}" destId="{84F4A421-8FDD-4806-AE2C-5DD1C4D2E957}" srcOrd="0" destOrd="0" presId="urn:microsoft.com/office/officeart/2005/8/layout/vList2"/>
    <dgm:cxn modelId="{CF1CD6FB-7CBB-4F51-BFD8-89DF0520554B}" type="presOf" srcId="{EB4B680A-57EB-41D4-9DA2-BD2678DE656B}" destId="{3EDD1852-45B1-4D70-AD0C-657C4B5DB33E}" srcOrd="0" destOrd="0" presId="urn:microsoft.com/office/officeart/2005/8/layout/vList2"/>
    <dgm:cxn modelId="{EE7CAEA5-60EF-497E-A58A-2562BC5F64AA}" srcId="{6545B4BD-A796-49EA-B24A-1940A14645D5}" destId="{019C0266-C3CE-4973-910E-17AB40C8A3F6}" srcOrd="2" destOrd="0" parTransId="{5E426BE6-6617-4562-9B7C-2E10A125DA3F}" sibTransId="{59080AB5-CC22-4041-8BF7-E47B54EC1D7B}"/>
    <dgm:cxn modelId="{316C07B1-D41F-4AA4-83A5-0DDC533A5753}" type="presOf" srcId="{019C0266-C3CE-4973-910E-17AB40C8A3F6}" destId="{6FE2D760-14EC-44FD-9A8F-FEB2ECE65E67}" srcOrd="0" destOrd="0" presId="urn:microsoft.com/office/officeart/2005/8/layout/vList2"/>
    <dgm:cxn modelId="{F4FFF094-C708-4265-A4D9-936BEB22E699}" type="presOf" srcId="{6545B4BD-A796-49EA-B24A-1940A14645D5}" destId="{05226CAA-8B32-4C2E-B2B0-6DCD19E6BE3E}" srcOrd="0" destOrd="0" presId="urn:microsoft.com/office/officeart/2005/8/layout/vList2"/>
    <dgm:cxn modelId="{5B7BB1DD-C629-41DF-9B7D-B97DDD669768}" srcId="{6545B4BD-A796-49EA-B24A-1940A14645D5}" destId="{2AD5968C-05B3-4F34-A0D7-5AA13C6621B7}" srcOrd="0" destOrd="0" parTransId="{E0F5E142-890C-4351-BDFB-53139C787FF3}" sibTransId="{C00E6FEB-5D2A-404B-BCEC-F4E883C64FA7}"/>
    <dgm:cxn modelId="{D42C558F-E0A9-42FA-AB05-36CCBC5C9358}" type="presParOf" srcId="{05226CAA-8B32-4C2E-B2B0-6DCD19E6BE3E}" destId="{2514A5CB-5EA2-425D-B693-1F24609C0517}" srcOrd="0" destOrd="0" presId="urn:microsoft.com/office/officeart/2005/8/layout/vList2"/>
    <dgm:cxn modelId="{6B532700-542A-42CC-8EC3-B8BD8FA65127}" type="presParOf" srcId="{05226CAA-8B32-4C2E-B2B0-6DCD19E6BE3E}" destId="{3638CEDB-C93D-487E-984B-0864E949569E}" srcOrd="1" destOrd="0" presId="urn:microsoft.com/office/officeart/2005/8/layout/vList2"/>
    <dgm:cxn modelId="{45B5DBE4-90E7-4638-9F39-E15E29ECF399}" type="presParOf" srcId="{05226CAA-8B32-4C2E-B2B0-6DCD19E6BE3E}" destId="{84F4A421-8FDD-4806-AE2C-5DD1C4D2E957}" srcOrd="2" destOrd="0" presId="urn:microsoft.com/office/officeart/2005/8/layout/vList2"/>
    <dgm:cxn modelId="{5B77E02D-751F-4678-8937-64594F175604}" type="presParOf" srcId="{05226CAA-8B32-4C2E-B2B0-6DCD19E6BE3E}" destId="{B03DC231-EB82-46CB-B398-E0CDDC421E6B}" srcOrd="3" destOrd="0" presId="urn:microsoft.com/office/officeart/2005/8/layout/vList2"/>
    <dgm:cxn modelId="{33B128B6-0008-491A-9B1B-3F9B71D79C41}" type="presParOf" srcId="{05226CAA-8B32-4C2E-B2B0-6DCD19E6BE3E}" destId="{6FE2D760-14EC-44FD-9A8F-FEB2ECE65E67}" srcOrd="4" destOrd="0" presId="urn:microsoft.com/office/officeart/2005/8/layout/vList2"/>
    <dgm:cxn modelId="{D485C640-A397-4039-AFE8-EE66BB828905}" type="presParOf" srcId="{05226CAA-8B32-4C2E-B2B0-6DCD19E6BE3E}" destId="{F47B0FC2-9BC8-44C0-A2CA-3F3535AE0B1A}" srcOrd="5" destOrd="0" presId="urn:microsoft.com/office/officeart/2005/8/layout/vList2"/>
    <dgm:cxn modelId="{6288C3DB-9946-4008-9D03-71003C889531}" type="presParOf" srcId="{05226CAA-8B32-4C2E-B2B0-6DCD19E6BE3E}" destId="{3EDD1852-45B1-4D70-AD0C-657C4B5DB33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1AADD7-D420-4924-8C51-55ED19D83485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0AC2C09-5E6C-4371-A42F-674E2CBD6DA4}">
      <dgm:prSet/>
      <dgm:spPr/>
      <dgm:t>
        <a:bodyPr/>
        <a:lstStyle/>
        <a:p>
          <a:pPr rtl="0"/>
          <a:r>
            <a:rPr lang="ru-RU" smtClean="0"/>
            <a:t>1998 г. РЭА им. Г.В Плеханова, Центр кадрового развития – разработка метода</a:t>
          </a:r>
          <a:endParaRPr lang="ru-RU"/>
        </a:p>
      </dgm:t>
    </dgm:pt>
    <dgm:pt modelId="{576B5719-1270-41CA-A0CA-6538218E157D}" type="parTrans" cxnId="{224C601F-EF10-4CC8-8D57-65F08F483CAB}">
      <dgm:prSet/>
      <dgm:spPr/>
      <dgm:t>
        <a:bodyPr/>
        <a:lstStyle/>
        <a:p>
          <a:endParaRPr lang="ru-RU"/>
        </a:p>
      </dgm:t>
    </dgm:pt>
    <dgm:pt modelId="{AD8D80D7-AFAA-406B-ACF3-9A2E247B0D8C}" type="sibTrans" cxnId="{224C601F-EF10-4CC8-8D57-65F08F483CAB}">
      <dgm:prSet/>
      <dgm:spPr/>
      <dgm:t>
        <a:bodyPr/>
        <a:lstStyle/>
        <a:p>
          <a:endParaRPr lang="ru-RU"/>
        </a:p>
      </dgm:t>
    </dgm:pt>
    <dgm:pt modelId="{CD088E05-D8D1-4596-8A22-C47DDCA394B9}">
      <dgm:prSet/>
      <dgm:spPr/>
      <dgm:t>
        <a:bodyPr/>
        <a:lstStyle/>
        <a:p>
          <a:pPr rtl="0"/>
          <a:r>
            <a:rPr lang="ru-RU" smtClean="0"/>
            <a:t>1999 – 2002 – апробация технологии</a:t>
          </a:r>
          <a:endParaRPr lang="ru-RU"/>
        </a:p>
      </dgm:t>
    </dgm:pt>
    <dgm:pt modelId="{81447645-A5E8-4F0E-86BC-0D0E19D489AE}" type="parTrans" cxnId="{9F768C4E-116A-4383-908F-C651EDB93162}">
      <dgm:prSet/>
      <dgm:spPr/>
      <dgm:t>
        <a:bodyPr/>
        <a:lstStyle/>
        <a:p>
          <a:endParaRPr lang="ru-RU"/>
        </a:p>
      </dgm:t>
    </dgm:pt>
    <dgm:pt modelId="{B5BDDDCC-BF3D-4AC2-8913-D5387D70DE27}" type="sibTrans" cxnId="{9F768C4E-116A-4383-908F-C651EDB93162}">
      <dgm:prSet/>
      <dgm:spPr/>
      <dgm:t>
        <a:bodyPr/>
        <a:lstStyle/>
        <a:p>
          <a:endParaRPr lang="ru-RU"/>
        </a:p>
      </dgm:t>
    </dgm:pt>
    <dgm:pt modelId="{800C692B-E0AC-494C-AACC-B8C10F5D4CBE}">
      <dgm:prSet/>
      <dgm:spPr/>
      <dgm:t>
        <a:bodyPr/>
        <a:lstStyle/>
        <a:p>
          <a:pPr rtl="0"/>
          <a:r>
            <a:rPr lang="ru-RU" smtClean="0"/>
            <a:t>2003 – наст. вр. использование технологии в процессе подготовки аспирантов</a:t>
          </a:r>
          <a:endParaRPr lang="ru-RU"/>
        </a:p>
      </dgm:t>
    </dgm:pt>
    <dgm:pt modelId="{4EE76D69-08C9-4DC6-B0BF-6EBD3EC9073C}" type="parTrans" cxnId="{E73ABED2-B7C3-4806-96A2-A052AC3358E4}">
      <dgm:prSet/>
      <dgm:spPr/>
      <dgm:t>
        <a:bodyPr/>
        <a:lstStyle/>
        <a:p>
          <a:endParaRPr lang="ru-RU"/>
        </a:p>
      </dgm:t>
    </dgm:pt>
    <dgm:pt modelId="{8C791C8C-0750-4CE0-83C4-8AA106708C58}" type="sibTrans" cxnId="{E73ABED2-B7C3-4806-96A2-A052AC3358E4}">
      <dgm:prSet/>
      <dgm:spPr/>
      <dgm:t>
        <a:bodyPr/>
        <a:lstStyle/>
        <a:p>
          <a:endParaRPr lang="ru-RU"/>
        </a:p>
      </dgm:t>
    </dgm:pt>
    <dgm:pt modelId="{48789022-813F-467D-9BBE-AC188ACABC05}" type="pres">
      <dgm:prSet presAssocID="{F81AADD7-D420-4924-8C51-55ED19D83485}" presName="Name0" presStyleCnt="0">
        <dgm:presLayoutVars>
          <dgm:chMax val="7"/>
          <dgm:chPref val="7"/>
          <dgm:dir/>
        </dgm:presLayoutVars>
      </dgm:prSet>
      <dgm:spPr/>
    </dgm:pt>
    <dgm:pt modelId="{FB2F8A06-2988-4B25-8C22-C281B70D1BEF}" type="pres">
      <dgm:prSet presAssocID="{F81AADD7-D420-4924-8C51-55ED19D83485}" presName="Name1" presStyleCnt="0"/>
      <dgm:spPr/>
    </dgm:pt>
    <dgm:pt modelId="{A06DA062-1782-4AD3-927F-D57652F61A14}" type="pres">
      <dgm:prSet presAssocID="{F81AADD7-D420-4924-8C51-55ED19D83485}" presName="cycle" presStyleCnt="0"/>
      <dgm:spPr/>
    </dgm:pt>
    <dgm:pt modelId="{F7BC55D6-A6B6-456B-B8D9-4C3D03209174}" type="pres">
      <dgm:prSet presAssocID="{F81AADD7-D420-4924-8C51-55ED19D83485}" presName="srcNode" presStyleLbl="node1" presStyleIdx="0" presStyleCnt="3"/>
      <dgm:spPr/>
    </dgm:pt>
    <dgm:pt modelId="{AC395015-9FFA-49CB-A8D9-1D5F86672D56}" type="pres">
      <dgm:prSet presAssocID="{F81AADD7-D420-4924-8C51-55ED19D83485}" presName="conn" presStyleLbl="parChTrans1D2" presStyleIdx="0" presStyleCnt="1"/>
      <dgm:spPr/>
    </dgm:pt>
    <dgm:pt modelId="{FAC7E0E2-BA28-456A-B874-6B9B4FA91DD6}" type="pres">
      <dgm:prSet presAssocID="{F81AADD7-D420-4924-8C51-55ED19D83485}" presName="extraNode" presStyleLbl="node1" presStyleIdx="0" presStyleCnt="3"/>
      <dgm:spPr/>
    </dgm:pt>
    <dgm:pt modelId="{34654954-7E0E-4F1D-9604-E36A12981D6D}" type="pres">
      <dgm:prSet presAssocID="{F81AADD7-D420-4924-8C51-55ED19D83485}" presName="dstNode" presStyleLbl="node1" presStyleIdx="0" presStyleCnt="3"/>
      <dgm:spPr/>
    </dgm:pt>
    <dgm:pt modelId="{D93B236D-78EE-495F-BE36-CAC0D7BFC61B}" type="pres">
      <dgm:prSet presAssocID="{30AC2C09-5E6C-4371-A42F-674E2CBD6DA4}" presName="text_1" presStyleLbl="node1" presStyleIdx="0" presStyleCnt="3">
        <dgm:presLayoutVars>
          <dgm:bulletEnabled val="1"/>
        </dgm:presLayoutVars>
      </dgm:prSet>
      <dgm:spPr/>
    </dgm:pt>
    <dgm:pt modelId="{66FDD6B8-5D95-4F5D-94AA-F9B61512CC7A}" type="pres">
      <dgm:prSet presAssocID="{30AC2C09-5E6C-4371-A42F-674E2CBD6DA4}" presName="accent_1" presStyleCnt="0"/>
      <dgm:spPr/>
    </dgm:pt>
    <dgm:pt modelId="{05CD0602-F009-474F-8BE1-261E276A5432}" type="pres">
      <dgm:prSet presAssocID="{30AC2C09-5E6C-4371-A42F-674E2CBD6DA4}" presName="accentRepeatNode" presStyleLbl="solidFgAcc1" presStyleIdx="0" presStyleCnt="3"/>
      <dgm:spPr/>
    </dgm:pt>
    <dgm:pt modelId="{A875A147-0BAE-415F-A2FA-BD31AF62FDE5}" type="pres">
      <dgm:prSet presAssocID="{CD088E05-D8D1-4596-8A22-C47DDCA394B9}" presName="text_2" presStyleLbl="node1" presStyleIdx="1" presStyleCnt="3">
        <dgm:presLayoutVars>
          <dgm:bulletEnabled val="1"/>
        </dgm:presLayoutVars>
      </dgm:prSet>
      <dgm:spPr/>
    </dgm:pt>
    <dgm:pt modelId="{506CF0B3-3CDD-4D4E-AEF7-901DB306FF45}" type="pres">
      <dgm:prSet presAssocID="{CD088E05-D8D1-4596-8A22-C47DDCA394B9}" presName="accent_2" presStyleCnt="0"/>
      <dgm:spPr/>
    </dgm:pt>
    <dgm:pt modelId="{3A8A2A4A-1649-4AB7-95EC-8EB8F1F3B4B3}" type="pres">
      <dgm:prSet presAssocID="{CD088E05-D8D1-4596-8A22-C47DDCA394B9}" presName="accentRepeatNode" presStyleLbl="solidFgAcc1" presStyleIdx="1" presStyleCnt="3"/>
      <dgm:spPr/>
    </dgm:pt>
    <dgm:pt modelId="{6C387EF2-67DB-49CD-99E6-A5E7EA236FCC}" type="pres">
      <dgm:prSet presAssocID="{800C692B-E0AC-494C-AACC-B8C10F5D4CBE}" presName="text_3" presStyleLbl="node1" presStyleIdx="2" presStyleCnt="3">
        <dgm:presLayoutVars>
          <dgm:bulletEnabled val="1"/>
        </dgm:presLayoutVars>
      </dgm:prSet>
      <dgm:spPr/>
    </dgm:pt>
    <dgm:pt modelId="{0127E565-D9E6-44CA-8C81-40C2F9A993AD}" type="pres">
      <dgm:prSet presAssocID="{800C692B-E0AC-494C-AACC-B8C10F5D4CBE}" presName="accent_3" presStyleCnt="0"/>
      <dgm:spPr/>
    </dgm:pt>
    <dgm:pt modelId="{700A4B29-3376-4B00-91B4-9A783A153E84}" type="pres">
      <dgm:prSet presAssocID="{800C692B-E0AC-494C-AACC-B8C10F5D4CBE}" presName="accentRepeatNode" presStyleLbl="solidFgAcc1" presStyleIdx="2" presStyleCnt="3"/>
      <dgm:spPr/>
    </dgm:pt>
  </dgm:ptLst>
  <dgm:cxnLst>
    <dgm:cxn modelId="{224C601F-EF10-4CC8-8D57-65F08F483CAB}" srcId="{F81AADD7-D420-4924-8C51-55ED19D83485}" destId="{30AC2C09-5E6C-4371-A42F-674E2CBD6DA4}" srcOrd="0" destOrd="0" parTransId="{576B5719-1270-41CA-A0CA-6538218E157D}" sibTransId="{AD8D80D7-AFAA-406B-ACF3-9A2E247B0D8C}"/>
    <dgm:cxn modelId="{BB535CC2-5038-4525-9961-D7C93C39BF60}" type="presOf" srcId="{800C692B-E0AC-494C-AACC-B8C10F5D4CBE}" destId="{6C387EF2-67DB-49CD-99E6-A5E7EA236FCC}" srcOrd="0" destOrd="0" presId="urn:microsoft.com/office/officeart/2008/layout/VerticalCurvedList"/>
    <dgm:cxn modelId="{A84AB6B3-6ED1-4C57-9AD2-720012A75603}" type="presOf" srcId="{30AC2C09-5E6C-4371-A42F-674E2CBD6DA4}" destId="{D93B236D-78EE-495F-BE36-CAC0D7BFC61B}" srcOrd="0" destOrd="0" presId="urn:microsoft.com/office/officeart/2008/layout/VerticalCurvedList"/>
    <dgm:cxn modelId="{E73ABED2-B7C3-4806-96A2-A052AC3358E4}" srcId="{F81AADD7-D420-4924-8C51-55ED19D83485}" destId="{800C692B-E0AC-494C-AACC-B8C10F5D4CBE}" srcOrd="2" destOrd="0" parTransId="{4EE76D69-08C9-4DC6-B0BF-6EBD3EC9073C}" sibTransId="{8C791C8C-0750-4CE0-83C4-8AA106708C58}"/>
    <dgm:cxn modelId="{DB113B45-B244-43A0-8FDC-02498ABFC781}" type="presOf" srcId="{F81AADD7-D420-4924-8C51-55ED19D83485}" destId="{48789022-813F-467D-9BBE-AC188ACABC05}" srcOrd="0" destOrd="0" presId="urn:microsoft.com/office/officeart/2008/layout/VerticalCurvedList"/>
    <dgm:cxn modelId="{9F768C4E-116A-4383-908F-C651EDB93162}" srcId="{F81AADD7-D420-4924-8C51-55ED19D83485}" destId="{CD088E05-D8D1-4596-8A22-C47DDCA394B9}" srcOrd="1" destOrd="0" parTransId="{81447645-A5E8-4F0E-86BC-0D0E19D489AE}" sibTransId="{B5BDDDCC-BF3D-4AC2-8913-D5387D70DE27}"/>
    <dgm:cxn modelId="{E1F9F984-ACBA-4D7A-99F8-CF4CC3C41DA1}" type="presOf" srcId="{CD088E05-D8D1-4596-8A22-C47DDCA394B9}" destId="{A875A147-0BAE-415F-A2FA-BD31AF62FDE5}" srcOrd="0" destOrd="0" presId="urn:microsoft.com/office/officeart/2008/layout/VerticalCurvedList"/>
    <dgm:cxn modelId="{30E49E00-82DA-475E-869A-5B91C4A5EAD2}" type="presOf" srcId="{AD8D80D7-AFAA-406B-ACF3-9A2E247B0D8C}" destId="{AC395015-9FFA-49CB-A8D9-1D5F86672D56}" srcOrd="0" destOrd="0" presId="urn:microsoft.com/office/officeart/2008/layout/VerticalCurvedList"/>
    <dgm:cxn modelId="{5BAD7076-A9BA-45F3-BD9E-B226405FFE4B}" type="presParOf" srcId="{48789022-813F-467D-9BBE-AC188ACABC05}" destId="{FB2F8A06-2988-4B25-8C22-C281B70D1BEF}" srcOrd="0" destOrd="0" presId="urn:microsoft.com/office/officeart/2008/layout/VerticalCurvedList"/>
    <dgm:cxn modelId="{96393EEB-7456-4C77-9E88-AEF916E582D4}" type="presParOf" srcId="{FB2F8A06-2988-4B25-8C22-C281B70D1BEF}" destId="{A06DA062-1782-4AD3-927F-D57652F61A14}" srcOrd="0" destOrd="0" presId="urn:microsoft.com/office/officeart/2008/layout/VerticalCurvedList"/>
    <dgm:cxn modelId="{67579F56-97B1-4242-897D-9052CF5F81C8}" type="presParOf" srcId="{A06DA062-1782-4AD3-927F-D57652F61A14}" destId="{F7BC55D6-A6B6-456B-B8D9-4C3D03209174}" srcOrd="0" destOrd="0" presId="urn:microsoft.com/office/officeart/2008/layout/VerticalCurvedList"/>
    <dgm:cxn modelId="{6A8F13FD-27C6-4CB9-AA88-8534B6AB98BF}" type="presParOf" srcId="{A06DA062-1782-4AD3-927F-D57652F61A14}" destId="{AC395015-9FFA-49CB-A8D9-1D5F86672D56}" srcOrd="1" destOrd="0" presId="urn:microsoft.com/office/officeart/2008/layout/VerticalCurvedList"/>
    <dgm:cxn modelId="{E0A1877B-892D-47BA-84BD-152D4CE25DF4}" type="presParOf" srcId="{A06DA062-1782-4AD3-927F-D57652F61A14}" destId="{FAC7E0E2-BA28-456A-B874-6B9B4FA91DD6}" srcOrd="2" destOrd="0" presId="urn:microsoft.com/office/officeart/2008/layout/VerticalCurvedList"/>
    <dgm:cxn modelId="{BFC7DDE3-761A-41CD-8CD0-E19FEE0B431C}" type="presParOf" srcId="{A06DA062-1782-4AD3-927F-D57652F61A14}" destId="{34654954-7E0E-4F1D-9604-E36A12981D6D}" srcOrd="3" destOrd="0" presId="urn:microsoft.com/office/officeart/2008/layout/VerticalCurvedList"/>
    <dgm:cxn modelId="{0CD581CC-6DFC-49D3-B516-7FA69211E063}" type="presParOf" srcId="{FB2F8A06-2988-4B25-8C22-C281B70D1BEF}" destId="{D93B236D-78EE-495F-BE36-CAC0D7BFC61B}" srcOrd="1" destOrd="0" presId="urn:microsoft.com/office/officeart/2008/layout/VerticalCurvedList"/>
    <dgm:cxn modelId="{0A1A760C-8E4E-48A8-90F4-9C7C2BD5F050}" type="presParOf" srcId="{FB2F8A06-2988-4B25-8C22-C281B70D1BEF}" destId="{66FDD6B8-5D95-4F5D-94AA-F9B61512CC7A}" srcOrd="2" destOrd="0" presId="urn:microsoft.com/office/officeart/2008/layout/VerticalCurvedList"/>
    <dgm:cxn modelId="{43EA00D8-3A4C-4DE0-A40C-F873ADA0803A}" type="presParOf" srcId="{66FDD6B8-5D95-4F5D-94AA-F9B61512CC7A}" destId="{05CD0602-F009-474F-8BE1-261E276A5432}" srcOrd="0" destOrd="0" presId="urn:microsoft.com/office/officeart/2008/layout/VerticalCurvedList"/>
    <dgm:cxn modelId="{24A34CAF-47A9-4BF1-973C-0389C3CE16F7}" type="presParOf" srcId="{FB2F8A06-2988-4B25-8C22-C281B70D1BEF}" destId="{A875A147-0BAE-415F-A2FA-BD31AF62FDE5}" srcOrd="3" destOrd="0" presId="urn:microsoft.com/office/officeart/2008/layout/VerticalCurvedList"/>
    <dgm:cxn modelId="{5318E742-3B8D-4306-B88E-9947C3D0DDFE}" type="presParOf" srcId="{FB2F8A06-2988-4B25-8C22-C281B70D1BEF}" destId="{506CF0B3-3CDD-4D4E-AEF7-901DB306FF45}" srcOrd="4" destOrd="0" presId="urn:microsoft.com/office/officeart/2008/layout/VerticalCurvedList"/>
    <dgm:cxn modelId="{C1AC824E-2749-4A9C-AD65-EF1ABA773AF2}" type="presParOf" srcId="{506CF0B3-3CDD-4D4E-AEF7-901DB306FF45}" destId="{3A8A2A4A-1649-4AB7-95EC-8EB8F1F3B4B3}" srcOrd="0" destOrd="0" presId="urn:microsoft.com/office/officeart/2008/layout/VerticalCurvedList"/>
    <dgm:cxn modelId="{B9CDBE6E-2278-49F5-ACD5-1DCBFD7BD22A}" type="presParOf" srcId="{FB2F8A06-2988-4B25-8C22-C281B70D1BEF}" destId="{6C387EF2-67DB-49CD-99E6-A5E7EA236FCC}" srcOrd="5" destOrd="0" presId="urn:microsoft.com/office/officeart/2008/layout/VerticalCurvedList"/>
    <dgm:cxn modelId="{A84FFEA6-AB6D-4B96-BE3B-E0BF14A3C774}" type="presParOf" srcId="{FB2F8A06-2988-4B25-8C22-C281B70D1BEF}" destId="{0127E565-D9E6-44CA-8C81-40C2F9A993AD}" srcOrd="6" destOrd="0" presId="urn:microsoft.com/office/officeart/2008/layout/VerticalCurvedList"/>
    <dgm:cxn modelId="{7289F031-6C34-4E3E-9958-3AE53E87B7E8}" type="presParOf" srcId="{0127E565-D9E6-44CA-8C81-40C2F9A993AD}" destId="{700A4B29-3376-4B00-91B4-9A783A153E8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805068-2103-4B57-959A-A1877D60CD98}" type="doc">
      <dgm:prSet loTypeId="urn:microsoft.com/office/officeart/2005/8/layout/vList5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596B9BD0-97D0-4131-8CB4-432CCD388C5B}">
      <dgm:prSet phldrT="[Текст]"/>
      <dgm:spPr/>
      <dgm:t>
        <a:bodyPr/>
        <a:lstStyle/>
        <a:p>
          <a:r>
            <a:rPr lang="ru-RU" dirty="0" smtClean="0"/>
            <a:t>микро</a:t>
          </a:r>
          <a:endParaRPr lang="ru-RU" dirty="0"/>
        </a:p>
      </dgm:t>
    </dgm:pt>
    <dgm:pt modelId="{96BE8B52-CDDE-4DF8-B141-2C7907E17F69}" type="parTrans" cxnId="{7C1D1DC8-5DF6-44C3-ABDA-9BCFA6605E59}">
      <dgm:prSet/>
      <dgm:spPr/>
      <dgm:t>
        <a:bodyPr/>
        <a:lstStyle/>
        <a:p>
          <a:endParaRPr lang="ru-RU"/>
        </a:p>
      </dgm:t>
    </dgm:pt>
    <dgm:pt modelId="{A1D2E4F3-53DC-43AB-8E59-8A1A681F3567}" type="sibTrans" cxnId="{7C1D1DC8-5DF6-44C3-ABDA-9BCFA6605E59}">
      <dgm:prSet/>
      <dgm:spPr/>
      <dgm:t>
        <a:bodyPr/>
        <a:lstStyle/>
        <a:p>
          <a:endParaRPr lang="ru-RU"/>
        </a:p>
      </dgm:t>
    </dgm:pt>
    <dgm:pt modelId="{E0A1E43D-75C5-4B30-B980-2841BBBB3287}">
      <dgm:prSet phldrT="[Текст]"/>
      <dgm:spPr/>
      <dgm:t>
        <a:bodyPr/>
        <a:lstStyle/>
        <a:p>
          <a:r>
            <a:rPr lang="ru-RU" dirty="0" smtClean="0"/>
            <a:t>Определение понятия, тема исследования</a:t>
          </a:r>
          <a:endParaRPr lang="ru-RU" dirty="0"/>
        </a:p>
      </dgm:t>
    </dgm:pt>
    <dgm:pt modelId="{7582CD14-44AB-4969-B32F-FAFF693A75EA}" type="parTrans" cxnId="{AACC113A-4234-4DDD-8A34-073708F72516}">
      <dgm:prSet/>
      <dgm:spPr/>
      <dgm:t>
        <a:bodyPr/>
        <a:lstStyle/>
        <a:p>
          <a:endParaRPr lang="ru-RU"/>
        </a:p>
      </dgm:t>
    </dgm:pt>
    <dgm:pt modelId="{F02A4C96-97AC-4A77-B017-9BF9CE4CD7D2}" type="sibTrans" cxnId="{AACC113A-4234-4DDD-8A34-073708F72516}">
      <dgm:prSet/>
      <dgm:spPr/>
      <dgm:t>
        <a:bodyPr/>
        <a:lstStyle/>
        <a:p>
          <a:endParaRPr lang="ru-RU"/>
        </a:p>
      </dgm:t>
    </dgm:pt>
    <dgm:pt modelId="{771E6B98-CD64-4199-86A2-2CA65B91F320}">
      <dgm:prSet phldrT="[Текст]"/>
      <dgm:spPr/>
      <dgm:t>
        <a:bodyPr/>
        <a:lstStyle/>
        <a:p>
          <a:r>
            <a:rPr lang="ru-RU" dirty="0" smtClean="0"/>
            <a:t>макро</a:t>
          </a:r>
          <a:endParaRPr lang="ru-RU" dirty="0"/>
        </a:p>
      </dgm:t>
    </dgm:pt>
    <dgm:pt modelId="{9BDFF8F3-0307-4E59-B33F-DF3A05F27BFA}" type="parTrans" cxnId="{03F7EFAE-3439-4D91-8FDD-904D2CC8CA32}">
      <dgm:prSet/>
      <dgm:spPr/>
      <dgm:t>
        <a:bodyPr/>
        <a:lstStyle/>
        <a:p>
          <a:endParaRPr lang="ru-RU"/>
        </a:p>
      </dgm:t>
    </dgm:pt>
    <dgm:pt modelId="{419B31AC-F91C-444D-80A5-DDA97828EB71}" type="sibTrans" cxnId="{03F7EFAE-3439-4D91-8FDD-904D2CC8CA32}">
      <dgm:prSet/>
      <dgm:spPr/>
      <dgm:t>
        <a:bodyPr/>
        <a:lstStyle/>
        <a:p>
          <a:endParaRPr lang="ru-RU"/>
        </a:p>
      </dgm:t>
    </dgm:pt>
    <dgm:pt modelId="{CDA34182-78D7-42AF-961C-7422B48EFF70}">
      <dgm:prSet phldrT="[Текст]"/>
      <dgm:spPr/>
      <dgm:t>
        <a:bodyPr/>
        <a:lstStyle/>
        <a:p>
          <a:r>
            <a:rPr lang="ru-RU" dirty="0" smtClean="0"/>
            <a:t>Фрагменты научного текста</a:t>
          </a:r>
          <a:endParaRPr lang="ru-RU" dirty="0"/>
        </a:p>
      </dgm:t>
    </dgm:pt>
    <dgm:pt modelId="{3E54502F-E222-4C9A-A856-2697EF69E08C}" type="parTrans" cxnId="{7BE38CC1-EF1E-459F-9F96-356FFD88E1F2}">
      <dgm:prSet/>
      <dgm:spPr/>
      <dgm:t>
        <a:bodyPr/>
        <a:lstStyle/>
        <a:p>
          <a:endParaRPr lang="ru-RU"/>
        </a:p>
      </dgm:t>
    </dgm:pt>
    <dgm:pt modelId="{2CAF294E-CB15-4DA2-9CDB-8E45EC54E50C}" type="sibTrans" cxnId="{7BE38CC1-EF1E-459F-9F96-356FFD88E1F2}">
      <dgm:prSet/>
      <dgm:spPr/>
      <dgm:t>
        <a:bodyPr/>
        <a:lstStyle/>
        <a:p>
          <a:endParaRPr lang="ru-RU"/>
        </a:p>
      </dgm:t>
    </dgm:pt>
    <dgm:pt modelId="{6D0D4AA6-BFFA-4487-80CF-7463A0CD1152}">
      <dgm:prSet phldrT="[Текст]"/>
      <dgm:spPr/>
      <dgm:t>
        <a:bodyPr/>
        <a:lstStyle/>
        <a:p>
          <a:r>
            <a:rPr lang="ru-RU" dirty="0" smtClean="0"/>
            <a:t>мета</a:t>
          </a:r>
          <a:endParaRPr lang="ru-RU" dirty="0"/>
        </a:p>
      </dgm:t>
    </dgm:pt>
    <dgm:pt modelId="{72980734-70DA-45EC-84D1-6D138658B517}" type="parTrans" cxnId="{2BECD418-B3B2-43C5-B79B-3FEC7505D63A}">
      <dgm:prSet/>
      <dgm:spPr/>
      <dgm:t>
        <a:bodyPr/>
        <a:lstStyle/>
        <a:p>
          <a:endParaRPr lang="ru-RU"/>
        </a:p>
      </dgm:t>
    </dgm:pt>
    <dgm:pt modelId="{AC8E9D07-8C16-41BD-B8A0-EF362E53BBDF}" type="sibTrans" cxnId="{2BECD418-B3B2-43C5-B79B-3FEC7505D63A}">
      <dgm:prSet/>
      <dgm:spPr/>
      <dgm:t>
        <a:bodyPr/>
        <a:lstStyle/>
        <a:p>
          <a:endParaRPr lang="ru-RU"/>
        </a:p>
      </dgm:t>
    </dgm:pt>
    <dgm:pt modelId="{49E1978A-E6B3-4DBB-8B7F-F331BA0CFB4A}">
      <dgm:prSet phldrT="[Текст]"/>
      <dgm:spPr/>
      <dgm:t>
        <a:bodyPr/>
        <a:lstStyle/>
        <a:p>
          <a:r>
            <a:rPr lang="ru-RU" dirty="0" smtClean="0"/>
            <a:t>Завершенная научная работа</a:t>
          </a:r>
          <a:endParaRPr lang="ru-RU" dirty="0"/>
        </a:p>
      </dgm:t>
    </dgm:pt>
    <dgm:pt modelId="{E77085CF-9194-4637-B389-A6288D8C759E}" type="parTrans" cxnId="{2ED798AC-854E-430B-9A27-9DDDD2B5F637}">
      <dgm:prSet/>
      <dgm:spPr/>
      <dgm:t>
        <a:bodyPr/>
        <a:lstStyle/>
        <a:p>
          <a:endParaRPr lang="ru-RU"/>
        </a:p>
      </dgm:t>
    </dgm:pt>
    <dgm:pt modelId="{DC5BC721-6D88-4200-8ECB-12FBE0BA7402}" type="sibTrans" cxnId="{2ED798AC-854E-430B-9A27-9DDDD2B5F637}">
      <dgm:prSet/>
      <dgm:spPr/>
      <dgm:t>
        <a:bodyPr/>
        <a:lstStyle/>
        <a:p>
          <a:endParaRPr lang="ru-RU"/>
        </a:p>
      </dgm:t>
    </dgm:pt>
    <dgm:pt modelId="{84B71B59-60AD-471F-B2B8-15B7506BF52B}" type="pres">
      <dgm:prSet presAssocID="{AA805068-2103-4B57-959A-A1877D60CD98}" presName="Name0" presStyleCnt="0">
        <dgm:presLayoutVars>
          <dgm:dir/>
          <dgm:animLvl val="lvl"/>
          <dgm:resizeHandles val="exact"/>
        </dgm:presLayoutVars>
      </dgm:prSet>
      <dgm:spPr/>
    </dgm:pt>
    <dgm:pt modelId="{A3F6336C-55A2-49E9-9785-101C388230AE}" type="pres">
      <dgm:prSet presAssocID="{596B9BD0-97D0-4131-8CB4-432CCD388C5B}" presName="linNode" presStyleCnt="0"/>
      <dgm:spPr/>
    </dgm:pt>
    <dgm:pt modelId="{82D0BF57-5A74-4AE5-87DE-BC5CA6B41309}" type="pres">
      <dgm:prSet presAssocID="{596B9BD0-97D0-4131-8CB4-432CCD388C5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AA0773B5-29E9-453E-AF0C-47F2E4AC6DEA}" type="pres">
      <dgm:prSet presAssocID="{596B9BD0-97D0-4131-8CB4-432CCD388C5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02654-1B58-45EC-8F4B-09F5B1F20AC8}" type="pres">
      <dgm:prSet presAssocID="{A1D2E4F3-53DC-43AB-8E59-8A1A681F3567}" presName="sp" presStyleCnt="0"/>
      <dgm:spPr/>
    </dgm:pt>
    <dgm:pt modelId="{BD600148-190A-4881-BA33-E2D392D144E8}" type="pres">
      <dgm:prSet presAssocID="{771E6B98-CD64-4199-86A2-2CA65B91F320}" presName="linNode" presStyleCnt="0"/>
      <dgm:spPr/>
    </dgm:pt>
    <dgm:pt modelId="{D471CC97-849C-4688-812E-CCAB97094ADF}" type="pres">
      <dgm:prSet presAssocID="{771E6B98-CD64-4199-86A2-2CA65B91F320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BB241BF-8BC3-4E23-B03A-15BD08046B18}" type="pres">
      <dgm:prSet presAssocID="{771E6B98-CD64-4199-86A2-2CA65B91F32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9C240D-46BB-40CE-921A-E2FDA13B19F3}" type="pres">
      <dgm:prSet presAssocID="{419B31AC-F91C-444D-80A5-DDA97828EB71}" presName="sp" presStyleCnt="0"/>
      <dgm:spPr/>
    </dgm:pt>
    <dgm:pt modelId="{31DFF439-1CAA-419F-8462-1328797FF2DC}" type="pres">
      <dgm:prSet presAssocID="{6D0D4AA6-BFFA-4487-80CF-7463A0CD1152}" presName="linNode" presStyleCnt="0"/>
      <dgm:spPr/>
    </dgm:pt>
    <dgm:pt modelId="{343E3E16-6213-496E-940C-DE6D40E93653}" type="pres">
      <dgm:prSet presAssocID="{6D0D4AA6-BFFA-4487-80CF-7463A0CD115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5C72665-9679-434D-9F36-908544D2A7E2}" type="pres">
      <dgm:prSet presAssocID="{6D0D4AA6-BFFA-4487-80CF-7463A0CD115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578A4E-86D3-46D0-A3F6-3E340E83E470}" type="presOf" srcId="{CDA34182-78D7-42AF-961C-7422B48EFF70}" destId="{5BB241BF-8BC3-4E23-B03A-15BD08046B18}" srcOrd="0" destOrd="0" presId="urn:microsoft.com/office/officeart/2005/8/layout/vList5"/>
    <dgm:cxn modelId="{7BE38CC1-EF1E-459F-9F96-356FFD88E1F2}" srcId="{771E6B98-CD64-4199-86A2-2CA65B91F320}" destId="{CDA34182-78D7-42AF-961C-7422B48EFF70}" srcOrd="0" destOrd="0" parTransId="{3E54502F-E222-4C9A-A856-2697EF69E08C}" sibTransId="{2CAF294E-CB15-4DA2-9CDB-8E45EC54E50C}"/>
    <dgm:cxn modelId="{5A494263-0377-40DE-9C6B-B1C6AF19A21F}" type="presOf" srcId="{E0A1E43D-75C5-4B30-B980-2841BBBB3287}" destId="{AA0773B5-29E9-453E-AF0C-47F2E4AC6DEA}" srcOrd="0" destOrd="0" presId="urn:microsoft.com/office/officeart/2005/8/layout/vList5"/>
    <dgm:cxn modelId="{03F7EFAE-3439-4D91-8FDD-904D2CC8CA32}" srcId="{AA805068-2103-4B57-959A-A1877D60CD98}" destId="{771E6B98-CD64-4199-86A2-2CA65B91F320}" srcOrd="1" destOrd="0" parTransId="{9BDFF8F3-0307-4E59-B33F-DF3A05F27BFA}" sibTransId="{419B31AC-F91C-444D-80A5-DDA97828EB71}"/>
    <dgm:cxn modelId="{2ED798AC-854E-430B-9A27-9DDDD2B5F637}" srcId="{6D0D4AA6-BFFA-4487-80CF-7463A0CD1152}" destId="{49E1978A-E6B3-4DBB-8B7F-F331BA0CFB4A}" srcOrd="0" destOrd="0" parTransId="{E77085CF-9194-4637-B389-A6288D8C759E}" sibTransId="{DC5BC721-6D88-4200-8ECB-12FBE0BA7402}"/>
    <dgm:cxn modelId="{D8D6E238-6A9C-4DC8-AC6D-1EC162651C90}" type="presOf" srcId="{596B9BD0-97D0-4131-8CB4-432CCD388C5B}" destId="{82D0BF57-5A74-4AE5-87DE-BC5CA6B41309}" srcOrd="0" destOrd="0" presId="urn:microsoft.com/office/officeart/2005/8/layout/vList5"/>
    <dgm:cxn modelId="{2BECD418-B3B2-43C5-B79B-3FEC7505D63A}" srcId="{AA805068-2103-4B57-959A-A1877D60CD98}" destId="{6D0D4AA6-BFFA-4487-80CF-7463A0CD1152}" srcOrd="2" destOrd="0" parTransId="{72980734-70DA-45EC-84D1-6D138658B517}" sibTransId="{AC8E9D07-8C16-41BD-B8A0-EF362E53BBDF}"/>
    <dgm:cxn modelId="{2818BA43-F9BA-4A24-8B7E-DC4B36E1952C}" type="presOf" srcId="{AA805068-2103-4B57-959A-A1877D60CD98}" destId="{84B71B59-60AD-471F-B2B8-15B7506BF52B}" srcOrd="0" destOrd="0" presId="urn:microsoft.com/office/officeart/2005/8/layout/vList5"/>
    <dgm:cxn modelId="{2549FE20-A441-44DC-9462-D3B003ABC570}" type="presOf" srcId="{771E6B98-CD64-4199-86A2-2CA65B91F320}" destId="{D471CC97-849C-4688-812E-CCAB97094ADF}" srcOrd="0" destOrd="0" presId="urn:microsoft.com/office/officeart/2005/8/layout/vList5"/>
    <dgm:cxn modelId="{E8A9FB55-D652-430F-8BB5-FEC559A3BCF2}" type="presOf" srcId="{49E1978A-E6B3-4DBB-8B7F-F331BA0CFB4A}" destId="{E5C72665-9679-434D-9F36-908544D2A7E2}" srcOrd="0" destOrd="0" presId="urn:microsoft.com/office/officeart/2005/8/layout/vList5"/>
    <dgm:cxn modelId="{AACC113A-4234-4DDD-8A34-073708F72516}" srcId="{596B9BD0-97D0-4131-8CB4-432CCD388C5B}" destId="{E0A1E43D-75C5-4B30-B980-2841BBBB3287}" srcOrd="0" destOrd="0" parTransId="{7582CD14-44AB-4969-B32F-FAFF693A75EA}" sibTransId="{F02A4C96-97AC-4A77-B017-9BF9CE4CD7D2}"/>
    <dgm:cxn modelId="{7C1D1DC8-5DF6-44C3-ABDA-9BCFA6605E59}" srcId="{AA805068-2103-4B57-959A-A1877D60CD98}" destId="{596B9BD0-97D0-4131-8CB4-432CCD388C5B}" srcOrd="0" destOrd="0" parTransId="{96BE8B52-CDDE-4DF8-B141-2C7907E17F69}" sibTransId="{A1D2E4F3-53DC-43AB-8E59-8A1A681F3567}"/>
    <dgm:cxn modelId="{37496631-AB51-4029-81F1-38D43B24A809}" type="presOf" srcId="{6D0D4AA6-BFFA-4487-80CF-7463A0CD1152}" destId="{343E3E16-6213-496E-940C-DE6D40E93653}" srcOrd="0" destOrd="0" presId="urn:microsoft.com/office/officeart/2005/8/layout/vList5"/>
    <dgm:cxn modelId="{D61AAA8B-FEC2-4B2B-867C-7206A53A1950}" type="presParOf" srcId="{84B71B59-60AD-471F-B2B8-15B7506BF52B}" destId="{A3F6336C-55A2-49E9-9785-101C388230AE}" srcOrd="0" destOrd="0" presId="urn:microsoft.com/office/officeart/2005/8/layout/vList5"/>
    <dgm:cxn modelId="{DABDC5D3-2899-4972-A1DD-87611D05032F}" type="presParOf" srcId="{A3F6336C-55A2-49E9-9785-101C388230AE}" destId="{82D0BF57-5A74-4AE5-87DE-BC5CA6B41309}" srcOrd="0" destOrd="0" presId="urn:microsoft.com/office/officeart/2005/8/layout/vList5"/>
    <dgm:cxn modelId="{9FF5B063-153E-4C85-9EA5-2625436D4ACA}" type="presParOf" srcId="{A3F6336C-55A2-49E9-9785-101C388230AE}" destId="{AA0773B5-29E9-453E-AF0C-47F2E4AC6DEA}" srcOrd="1" destOrd="0" presId="urn:microsoft.com/office/officeart/2005/8/layout/vList5"/>
    <dgm:cxn modelId="{137B11CC-9ED2-4EFE-BD3D-C10D9CCE9D38}" type="presParOf" srcId="{84B71B59-60AD-471F-B2B8-15B7506BF52B}" destId="{F1902654-1B58-45EC-8F4B-09F5B1F20AC8}" srcOrd="1" destOrd="0" presId="urn:microsoft.com/office/officeart/2005/8/layout/vList5"/>
    <dgm:cxn modelId="{1EA7B79E-77DE-47FC-9FDA-FAF4656F4EA5}" type="presParOf" srcId="{84B71B59-60AD-471F-B2B8-15B7506BF52B}" destId="{BD600148-190A-4881-BA33-E2D392D144E8}" srcOrd="2" destOrd="0" presId="urn:microsoft.com/office/officeart/2005/8/layout/vList5"/>
    <dgm:cxn modelId="{B6DA2A4E-778A-4560-B03C-1B54EC35A72A}" type="presParOf" srcId="{BD600148-190A-4881-BA33-E2D392D144E8}" destId="{D471CC97-849C-4688-812E-CCAB97094ADF}" srcOrd="0" destOrd="0" presId="urn:microsoft.com/office/officeart/2005/8/layout/vList5"/>
    <dgm:cxn modelId="{0EB4A5EB-DBD9-4C5B-8E7E-FF15FE8C26F3}" type="presParOf" srcId="{BD600148-190A-4881-BA33-E2D392D144E8}" destId="{5BB241BF-8BC3-4E23-B03A-15BD08046B18}" srcOrd="1" destOrd="0" presId="urn:microsoft.com/office/officeart/2005/8/layout/vList5"/>
    <dgm:cxn modelId="{E54F4205-78FB-452B-B5CE-E47A012BBBC5}" type="presParOf" srcId="{84B71B59-60AD-471F-B2B8-15B7506BF52B}" destId="{F89C240D-46BB-40CE-921A-E2FDA13B19F3}" srcOrd="3" destOrd="0" presId="urn:microsoft.com/office/officeart/2005/8/layout/vList5"/>
    <dgm:cxn modelId="{2935F5E1-FC78-48BE-B47C-512F75FBAC0F}" type="presParOf" srcId="{84B71B59-60AD-471F-B2B8-15B7506BF52B}" destId="{31DFF439-1CAA-419F-8462-1328797FF2DC}" srcOrd="4" destOrd="0" presId="urn:microsoft.com/office/officeart/2005/8/layout/vList5"/>
    <dgm:cxn modelId="{3D401C78-92BA-4864-96DA-445362825EE0}" type="presParOf" srcId="{31DFF439-1CAA-419F-8462-1328797FF2DC}" destId="{343E3E16-6213-496E-940C-DE6D40E93653}" srcOrd="0" destOrd="0" presId="urn:microsoft.com/office/officeart/2005/8/layout/vList5"/>
    <dgm:cxn modelId="{9E452326-067C-4F34-9102-33C2C6FA2800}" type="presParOf" srcId="{31DFF439-1CAA-419F-8462-1328797FF2DC}" destId="{E5C72665-9679-434D-9F36-908544D2A7E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6574BE-C200-4CF8-AC9B-EC81DD47343F}" type="doc">
      <dgm:prSet loTypeId="urn:microsoft.com/office/officeart/2008/layout/VerticalCurvedList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2AABACFB-CEAA-41C0-95B4-640738DA937E}">
      <dgm:prSet/>
      <dgm:spPr/>
      <dgm:t>
        <a:bodyPr/>
        <a:lstStyle/>
        <a:p>
          <a:pPr rtl="0"/>
          <a:r>
            <a:rPr lang="ru-RU" dirty="0" smtClean="0"/>
            <a:t>Шаг 1: выбор направления работы (анализ или создание)</a:t>
          </a:r>
          <a:endParaRPr lang="ru-RU" dirty="0"/>
        </a:p>
      </dgm:t>
    </dgm:pt>
    <dgm:pt modelId="{AF3E40A4-13F5-4BF7-ACD0-2199D07F1EBE}" type="parTrans" cxnId="{0E32BCDA-659C-4693-A104-CF321C5B7963}">
      <dgm:prSet/>
      <dgm:spPr/>
      <dgm:t>
        <a:bodyPr/>
        <a:lstStyle/>
        <a:p>
          <a:endParaRPr lang="ru-RU"/>
        </a:p>
      </dgm:t>
    </dgm:pt>
    <dgm:pt modelId="{96693F82-1363-418A-A85A-D7AA94A5D448}" type="sibTrans" cxnId="{0E32BCDA-659C-4693-A104-CF321C5B7963}">
      <dgm:prSet/>
      <dgm:spPr/>
      <dgm:t>
        <a:bodyPr/>
        <a:lstStyle/>
        <a:p>
          <a:endParaRPr lang="ru-RU"/>
        </a:p>
      </dgm:t>
    </dgm:pt>
    <dgm:pt modelId="{D5113534-BF10-4434-B437-9ADFF7B52DBC}">
      <dgm:prSet/>
      <dgm:spPr/>
      <dgm:t>
        <a:bodyPr/>
        <a:lstStyle/>
        <a:p>
          <a:pPr rtl="0"/>
          <a:r>
            <a:rPr lang="ru-RU" smtClean="0"/>
            <a:t>Шаг 2: выбор глубины проработки</a:t>
          </a:r>
          <a:endParaRPr lang="ru-RU"/>
        </a:p>
      </dgm:t>
    </dgm:pt>
    <dgm:pt modelId="{2E4E66F0-C269-44E5-B332-D0FA42D591AA}" type="parTrans" cxnId="{36330700-E3A8-4ACC-928B-7D5DDCEF4396}">
      <dgm:prSet/>
      <dgm:spPr/>
      <dgm:t>
        <a:bodyPr/>
        <a:lstStyle/>
        <a:p>
          <a:endParaRPr lang="ru-RU"/>
        </a:p>
      </dgm:t>
    </dgm:pt>
    <dgm:pt modelId="{3A5A6447-F63A-402B-8CFD-1DD06210F8AF}" type="sibTrans" cxnId="{36330700-E3A8-4ACC-928B-7D5DDCEF4396}">
      <dgm:prSet/>
      <dgm:spPr/>
      <dgm:t>
        <a:bodyPr/>
        <a:lstStyle/>
        <a:p>
          <a:endParaRPr lang="ru-RU"/>
        </a:p>
      </dgm:t>
    </dgm:pt>
    <dgm:pt modelId="{28AF2DE1-AD04-484D-AEA0-52F438CDFA11}">
      <dgm:prSet/>
      <dgm:spPr/>
      <dgm:t>
        <a:bodyPr/>
        <a:lstStyle/>
        <a:p>
          <a:pPr rtl="0"/>
          <a:r>
            <a:rPr lang="ru-RU" smtClean="0"/>
            <a:t>Шаг 3: разбивка задачи на элементарные действия</a:t>
          </a:r>
          <a:endParaRPr lang="ru-RU"/>
        </a:p>
      </dgm:t>
    </dgm:pt>
    <dgm:pt modelId="{DD89AF81-C57B-4D55-8FC4-A13D6DED818F}" type="parTrans" cxnId="{AFC08F04-058B-4681-91E2-A4259D6816FE}">
      <dgm:prSet/>
      <dgm:spPr/>
      <dgm:t>
        <a:bodyPr/>
        <a:lstStyle/>
        <a:p>
          <a:endParaRPr lang="ru-RU"/>
        </a:p>
      </dgm:t>
    </dgm:pt>
    <dgm:pt modelId="{7C8545EE-1242-4D3F-8AE3-2C3BB1D4229F}" type="sibTrans" cxnId="{AFC08F04-058B-4681-91E2-A4259D6816FE}">
      <dgm:prSet/>
      <dgm:spPr/>
      <dgm:t>
        <a:bodyPr/>
        <a:lstStyle/>
        <a:p>
          <a:endParaRPr lang="ru-RU"/>
        </a:p>
      </dgm:t>
    </dgm:pt>
    <dgm:pt modelId="{3DA0B506-FFCE-4E75-94FA-F9FFBB0E9060}">
      <dgm:prSet/>
      <dgm:spPr/>
      <dgm:t>
        <a:bodyPr/>
        <a:lstStyle/>
        <a:p>
          <a:pPr rtl="0"/>
          <a:r>
            <a:rPr lang="ru-RU" smtClean="0"/>
            <a:t>Шаг 4: «сборка» результатов</a:t>
          </a:r>
          <a:endParaRPr lang="ru-RU"/>
        </a:p>
      </dgm:t>
    </dgm:pt>
    <dgm:pt modelId="{38D39905-DB9A-447E-BD6F-8273446B8E99}" type="parTrans" cxnId="{B2C4B5F1-B111-496B-A40E-B6E4987AEA20}">
      <dgm:prSet/>
      <dgm:spPr/>
      <dgm:t>
        <a:bodyPr/>
        <a:lstStyle/>
        <a:p>
          <a:endParaRPr lang="ru-RU"/>
        </a:p>
      </dgm:t>
    </dgm:pt>
    <dgm:pt modelId="{4036F11F-F2E9-49C3-9C96-424D8AD93D6A}" type="sibTrans" cxnId="{B2C4B5F1-B111-496B-A40E-B6E4987AEA20}">
      <dgm:prSet/>
      <dgm:spPr/>
      <dgm:t>
        <a:bodyPr/>
        <a:lstStyle/>
        <a:p>
          <a:endParaRPr lang="ru-RU"/>
        </a:p>
      </dgm:t>
    </dgm:pt>
    <dgm:pt modelId="{6B441B87-39A1-4C3E-9BFD-F24E9C8B5E65}">
      <dgm:prSet/>
      <dgm:spPr/>
      <dgm:t>
        <a:bodyPr/>
        <a:lstStyle/>
        <a:p>
          <a:pPr rtl="0"/>
          <a:r>
            <a:rPr lang="ru-RU" smtClean="0"/>
            <a:t>Шаг 5: рефлексия по поводу полученных результатов</a:t>
          </a:r>
          <a:endParaRPr lang="ru-RU"/>
        </a:p>
      </dgm:t>
    </dgm:pt>
    <dgm:pt modelId="{D4F9B966-A660-4421-AD95-0CEC07B5C4D2}" type="parTrans" cxnId="{9D033AB1-695F-45F4-8E70-A7CDBAD75112}">
      <dgm:prSet/>
      <dgm:spPr/>
      <dgm:t>
        <a:bodyPr/>
        <a:lstStyle/>
        <a:p>
          <a:endParaRPr lang="ru-RU"/>
        </a:p>
      </dgm:t>
    </dgm:pt>
    <dgm:pt modelId="{3E1C8BBF-C858-4136-A69E-4E99B047690B}" type="sibTrans" cxnId="{9D033AB1-695F-45F4-8E70-A7CDBAD75112}">
      <dgm:prSet/>
      <dgm:spPr/>
      <dgm:t>
        <a:bodyPr/>
        <a:lstStyle/>
        <a:p>
          <a:endParaRPr lang="ru-RU"/>
        </a:p>
      </dgm:t>
    </dgm:pt>
    <dgm:pt modelId="{E62D87B0-E1E8-4D8F-A302-17E63DE717D4}" type="pres">
      <dgm:prSet presAssocID="{6D6574BE-C200-4CF8-AC9B-EC81DD47343F}" presName="Name0" presStyleCnt="0">
        <dgm:presLayoutVars>
          <dgm:chMax val="7"/>
          <dgm:chPref val="7"/>
          <dgm:dir/>
        </dgm:presLayoutVars>
      </dgm:prSet>
      <dgm:spPr/>
    </dgm:pt>
    <dgm:pt modelId="{44EA1B93-DE06-4227-BE97-7B6FB1E6B350}" type="pres">
      <dgm:prSet presAssocID="{6D6574BE-C200-4CF8-AC9B-EC81DD47343F}" presName="Name1" presStyleCnt="0"/>
      <dgm:spPr/>
    </dgm:pt>
    <dgm:pt modelId="{D29D6497-D72E-4A46-8E10-9E6FA91070E5}" type="pres">
      <dgm:prSet presAssocID="{6D6574BE-C200-4CF8-AC9B-EC81DD47343F}" presName="cycle" presStyleCnt="0"/>
      <dgm:spPr/>
    </dgm:pt>
    <dgm:pt modelId="{26427F11-E989-48EE-A818-12B4E44CD70E}" type="pres">
      <dgm:prSet presAssocID="{6D6574BE-C200-4CF8-AC9B-EC81DD47343F}" presName="srcNode" presStyleLbl="node1" presStyleIdx="0" presStyleCnt="5"/>
      <dgm:spPr/>
    </dgm:pt>
    <dgm:pt modelId="{20192CCE-F87D-410C-B43B-61C53C481783}" type="pres">
      <dgm:prSet presAssocID="{6D6574BE-C200-4CF8-AC9B-EC81DD47343F}" presName="conn" presStyleLbl="parChTrans1D2" presStyleIdx="0" presStyleCnt="1"/>
      <dgm:spPr/>
    </dgm:pt>
    <dgm:pt modelId="{3DF46028-A30E-4B46-888B-36B40D463CA3}" type="pres">
      <dgm:prSet presAssocID="{6D6574BE-C200-4CF8-AC9B-EC81DD47343F}" presName="extraNode" presStyleLbl="node1" presStyleIdx="0" presStyleCnt="5"/>
      <dgm:spPr/>
    </dgm:pt>
    <dgm:pt modelId="{FC0E4ABA-20F4-409F-ACE3-76739A58A7FA}" type="pres">
      <dgm:prSet presAssocID="{6D6574BE-C200-4CF8-AC9B-EC81DD47343F}" presName="dstNode" presStyleLbl="node1" presStyleIdx="0" presStyleCnt="5"/>
      <dgm:spPr/>
    </dgm:pt>
    <dgm:pt modelId="{A63E3C4B-FC28-4D30-8ED0-81DEA5612DEF}" type="pres">
      <dgm:prSet presAssocID="{2AABACFB-CEAA-41C0-95B4-640738DA937E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D485D1-C708-4A98-8983-D79C1E170F11}" type="pres">
      <dgm:prSet presAssocID="{2AABACFB-CEAA-41C0-95B4-640738DA937E}" presName="accent_1" presStyleCnt="0"/>
      <dgm:spPr/>
    </dgm:pt>
    <dgm:pt modelId="{F556E54B-9097-40DE-BB96-DFB90D6C7312}" type="pres">
      <dgm:prSet presAssocID="{2AABACFB-CEAA-41C0-95B4-640738DA937E}" presName="accentRepeatNode" presStyleLbl="solidFgAcc1" presStyleIdx="0" presStyleCnt="5"/>
      <dgm:spPr/>
    </dgm:pt>
    <dgm:pt modelId="{5DDC5AC5-A3B2-4238-A959-0547E2121960}" type="pres">
      <dgm:prSet presAssocID="{D5113534-BF10-4434-B437-9ADFF7B52DBC}" presName="text_2" presStyleLbl="node1" presStyleIdx="1" presStyleCnt="5">
        <dgm:presLayoutVars>
          <dgm:bulletEnabled val="1"/>
        </dgm:presLayoutVars>
      </dgm:prSet>
      <dgm:spPr/>
    </dgm:pt>
    <dgm:pt modelId="{4C249CA2-9801-4DBA-8A82-52053183498D}" type="pres">
      <dgm:prSet presAssocID="{D5113534-BF10-4434-B437-9ADFF7B52DBC}" presName="accent_2" presStyleCnt="0"/>
      <dgm:spPr/>
    </dgm:pt>
    <dgm:pt modelId="{61B3B6AB-D59E-4C86-AF3B-9AAA88A82C1D}" type="pres">
      <dgm:prSet presAssocID="{D5113534-BF10-4434-B437-9ADFF7B52DBC}" presName="accentRepeatNode" presStyleLbl="solidFgAcc1" presStyleIdx="1" presStyleCnt="5"/>
      <dgm:spPr/>
    </dgm:pt>
    <dgm:pt modelId="{A7DCE414-7C62-448F-B363-709752F52D26}" type="pres">
      <dgm:prSet presAssocID="{28AF2DE1-AD04-484D-AEA0-52F438CDFA11}" presName="text_3" presStyleLbl="node1" presStyleIdx="2" presStyleCnt="5">
        <dgm:presLayoutVars>
          <dgm:bulletEnabled val="1"/>
        </dgm:presLayoutVars>
      </dgm:prSet>
      <dgm:spPr/>
    </dgm:pt>
    <dgm:pt modelId="{D8324967-0D18-4887-A252-ABF5B4A26E2C}" type="pres">
      <dgm:prSet presAssocID="{28AF2DE1-AD04-484D-AEA0-52F438CDFA11}" presName="accent_3" presStyleCnt="0"/>
      <dgm:spPr/>
    </dgm:pt>
    <dgm:pt modelId="{3D2B7C27-70AC-4527-BA70-F376AFDAFD83}" type="pres">
      <dgm:prSet presAssocID="{28AF2DE1-AD04-484D-AEA0-52F438CDFA11}" presName="accentRepeatNode" presStyleLbl="solidFgAcc1" presStyleIdx="2" presStyleCnt="5"/>
      <dgm:spPr/>
    </dgm:pt>
    <dgm:pt modelId="{D055E731-5900-4CF5-B0BB-2BF99BB5060C}" type="pres">
      <dgm:prSet presAssocID="{3DA0B506-FFCE-4E75-94FA-F9FFBB0E9060}" presName="text_4" presStyleLbl="node1" presStyleIdx="3" presStyleCnt="5">
        <dgm:presLayoutVars>
          <dgm:bulletEnabled val="1"/>
        </dgm:presLayoutVars>
      </dgm:prSet>
      <dgm:spPr/>
    </dgm:pt>
    <dgm:pt modelId="{3EB4A8C0-8E49-45A0-87F2-339A11B9C006}" type="pres">
      <dgm:prSet presAssocID="{3DA0B506-FFCE-4E75-94FA-F9FFBB0E9060}" presName="accent_4" presStyleCnt="0"/>
      <dgm:spPr/>
    </dgm:pt>
    <dgm:pt modelId="{E39DDCDA-DB22-4356-97BB-02FCE2A753D3}" type="pres">
      <dgm:prSet presAssocID="{3DA0B506-FFCE-4E75-94FA-F9FFBB0E9060}" presName="accentRepeatNode" presStyleLbl="solidFgAcc1" presStyleIdx="3" presStyleCnt="5"/>
      <dgm:spPr/>
    </dgm:pt>
    <dgm:pt modelId="{DA2C589E-9316-4DF4-8D8D-CEA2A37D829F}" type="pres">
      <dgm:prSet presAssocID="{6B441B87-39A1-4C3E-9BFD-F24E9C8B5E65}" presName="text_5" presStyleLbl="node1" presStyleIdx="4" presStyleCnt="5">
        <dgm:presLayoutVars>
          <dgm:bulletEnabled val="1"/>
        </dgm:presLayoutVars>
      </dgm:prSet>
      <dgm:spPr/>
    </dgm:pt>
    <dgm:pt modelId="{70918F5C-7425-40C3-A095-92B1AB4B7C52}" type="pres">
      <dgm:prSet presAssocID="{6B441B87-39A1-4C3E-9BFD-F24E9C8B5E65}" presName="accent_5" presStyleCnt="0"/>
      <dgm:spPr/>
    </dgm:pt>
    <dgm:pt modelId="{852C9CD5-04E3-434D-A7D0-DE6A8F97D0BE}" type="pres">
      <dgm:prSet presAssocID="{6B441B87-39A1-4C3E-9BFD-F24E9C8B5E65}" presName="accentRepeatNode" presStyleLbl="solidFgAcc1" presStyleIdx="4" presStyleCnt="5"/>
      <dgm:spPr/>
    </dgm:pt>
  </dgm:ptLst>
  <dgm:cxnLst>
    <dgm:cxn modelId="{C9E6FA7C-7BA0-4342-ADA9-C0CFB16659DA}" type="presOf" srcId="{6B441B87-39A1-4C3E-9BFD-F24E9C8B5E65}" destId="{DA2C589E-9316-4DF4-8D8D-CEA2A37D829F}" srcOrd="0" destOrd="0" presId="urn:microsoft.com/office/officeart/2008/layout/VerticalCurvedList"/>
    <dgm:cxn modelId="{B2C4B5F1-B111-496B-A40E-B6E4987AEA20}" srcId="{6D6574BE-C200-4CF8-AC9B-EC81DD47343F}" destId="{3DA0B506-FFCE-4E75-94FA-F9FFBB0E9060}" srcOrd="3" destOrd="0" parTransId="{38D39905-DB9A-447E-BD6F-8273446B8E99}" sibTransId="{4036F11F-F2E9-49C3-9C96-424D8AD93D6A}"/>
    <dgm:cxn modelId="{36330700-E3A8-4ACC-928B-7D5DDCEF4396}" srcId="{6D6574BE-C200-4CF8-AC9B-EC81DD47343F}" destId="{D5113534-BF10-4434-B437-9ADFF7B52DBC}" srcOrd="1" destOrd="0" parTransId="{2E4E66F0-C269-44E5-B332-D0FA42D591AA}" sibTransId="{3A5A6447-F63A-402B-8CFD-1DD06210F8AF}"/>
    <dgm:cxn modelId="{0E32BCDA-659C-4693-A104-CF321C5B7963}" srcId="{6D6574BE-C200-4CF8-AC9B-EC81DD47343F}" destId="{2AABACFB-CEAA-41C0-95B4-640738DA937E}" srcOrd="0" destOrd="0" parTransId="{AF3E40A4-13F5-4BF7-ACD0-2199D07F1EBE}" sibTransId="{96693F82-1363-418A-A85A-D7AA94A5D448}"/>
    <dgm:cxn modelId="{3A99458B-101A-4961-AA6B-DE58EBCDFD51}" type="presOf" srcId="{D5113534-BF10-4434-B437-9ADFF7B52DBC}" destId="{5DDC5AC5-A3B2-4238-A959-0547E2121960}" srcOrd="0" destOrd="0" presId="urn:microsoft.com/office/officeart/2008/layout/VerticalCurvedList"/>
    <dgm:cxn modelId="{9D033AB1-695F-45F4-8E70-A7CDBAD75112}" srcId="{6D6574BE-C200-4CF8-AC9B-EC81DD47343F}" destId="{6B441B87-39A1-4C3E-9BFD-F24E9C8B5E65}" srcOrd="4" destOrd="0" parTransId="{D4F9B966-A660-4421-AD95-0CEC07B5C4D2}" sibTransId="{3E1C8BBF-C858-4136-A69E-4E99B047690B}"/>
    <dgm:cxn modelId="{504E19E5-EFCD-4DCA-92D8-97307C100D64}" type="presOf" srcId="{96693F82-1363-418A-A85A-D7AA94A5D448}" destId="{20192CCE-F87D-410C-B43B-61C53C481783}" srcOrd="0" destOrd="0" presId="urn:microsoft.com/office/officeart/2008/layout/VerticalCurvedList"/>
    <dgm:cxn modelId="{6E897172-E24B-4E83-9E37-464B2FBD1682}" type="presOf" srcId="{28AF2DE1-AD04-484D-AEA0-52F438CDFA11}" destId="{A7DCE414-7C62-448F-B363-709752F52D26}" srcOrd="0" destOrd="0" presId="urn:microsoft.com/office/officeart/2008/layout/VerticalCurvedList"/>
    <dgm:cxn modelId="{4E9D4EB6-C102-432B-8DA7-A5F3DB0D8F27}" type="presOf" srcId="{2AABACFB-CEAA-41C0-95B4-640738DA937E}" destId="{A63E3C4B-FC28-4D30-8ED0-81DEA5612DEF}" srcOrd="0" destOrd="0" presId="urn:microsoft.com/office/officeart/2008/layout/VerticalCurvedList"/>
    <dgm:cxn modelId="{AFC08F04-058B-4681-91E2-A4259D6816FE}" srcId="{6D6574BE-C200-4CF8-AC9B-EC81DD47343F}" destId="{28AF2DE1-AD04-484D-AEA0-52F438CDFA11}" srcOrd="2" destOrd="0" parTransId="{DD89AF81-C57B-4D55-8FC4-A13D6DED818F}" sibTransId="{7C8545EE-1242-4D3F-8AE3-2C3BB1D4229F}"/>
    <dgm:cxn modelId="{16F4F1E8-508C-4CBC-B064-F13BC3592F08}" type="presOf" srcId="{3DA0B506-FFCE-4E75-94FA-F9FFBB0E9060}" destId="{D055E731-5900-4CF5-B0BB-2BF99BB5060C}" srcOrd="0" destOrd="0" presId="urn:microsoft.com/office/officeart/2008/layout/VerticalCurvedList"/>
    <dgm:cxn modelId="{7D20F1E9-ABCA-4A96-B49A-F0F68A42724C}" type="presOf" srcId="{6D6574BE-C200-4CF8-AC9B-EC81DD47343F}" destId="{E62D87B0-E1E8-4D8F-A302-17E63DE717D4}" srcOrd="0" destOrd="0" presId="urn:microsoft.com/office/officeart/2008/layout/VerticalCurvedList"/>
    <dgm:cxn modelId="{77486D33-01F5-4612-ADFE-C9F4461604F8}" type="presParOf" srcId="{E62D87B0-E1E8-4D8F-A302-17E63DE717D4}" destId="{44EA1B93-DE06-4227-BE97-7B6FB1E6B350}" srcOrd="0" destOrd="0" presId="urn:microsoft.com/office/officeart/2008/layout/VerticalCurvedList"/>
    <dgm:cxn modelId="{0F63E959-384B-4943-9E3F-123237E86A08}" type="presParOf" srcId="{44EA1B93-DE06-4227-BE97-7B6FB1E6B350}" destId="{D29D6497-D72E-4A46-8E10-9E6FA91070E5}" srcOrd="0" destOrd="0" presId="urn:microsoft.com/office/officeart/2008/layout/VerticalCurvedList"/>
    <dgm:cxn modelId="{2C8B5CC1-5799-4506-9895-5D0BFA4AEF20}" type="presParOf" srcId="{D29D6497-D72E-4A46-8E10-9E6FA91070E5}" destId="{26427F11-E989-48EE-A818-12B4E44CD70E}" srcOrd="0" destOrd="0" presId="urn:microsoft.com/office/officeart/2008/layout/VerticalCurvedList"/>
    <dgm:cxn modelId="{F103352C-3B36-48FC-9FAA-11BC7DE2900E}" type="presParOf" srcId="{D29D6497-D72E-4A46-8E10-9E6FA91070E5}" destId="{20192CCE-F87D-410C-B43B-61C53C481783}" srcOrd="1" destOrd="0" presId="urn:microsoft.com/office/officeart/2008/layout/VerticalCurvedList"/>
    <dgm:cxn modelId="{4D70B931-0DE1-4DA4-AABD-6FF2BFAC4632}" type="presParOf" srcId="{D29D6497-D72E-4A46-8E10-9E6FA91070E5}" destId="{3DF46028-A30E-4B46-888B-36B40D463CA3}" srcOrd="2" destOrd="0" presId="urn:microsoft.com/office/officeart/2008/layout/VerticalCurvedList"/>
    <dgm:cxn modelId="{B5CDC91A-5082-462C-ABEF-1FAE9DFD0914}" type="presParOf" srcId="{D29D6497-D72E-4A46-8E10-9E6FA91070E5}" destId="{FC0E4ABA-20F4-409F-ACE3-76739A58A7FA}" srcOrd="3" destOrd="0" presId="urn:microsoft.com/office/officeart/2008/layout/VerticalCurvedList"/>
    <dgm:cxn modelId="{AC00A0A8-17C2-48E9-93CC-3394C1D93E32}" type="presParOf" srcId="{44EA1B93-DE06-4227-BE97-7B6FB1E6B350}" destId="{A63E3C4B-FC28-4D30-8ED0-81DEA5612DEF}" srcOrd="1" destOrd="0" presId="urn:microsoft.com/office/officeart/2008/layout/VerticalCurvedList"/>
    <dgm:cxn modelId="{4E06FE86-0719-472C-B11C-256AA2C9D374}" type="presParOf" srcId="{44EA1B93-DE06-4227-BE97-7B6FB1E6B350}" destId="{58D485D1-C708-4A98-8983-D79C1E170F11}" srcOrd="2" destOrd="0" presId="urn:microsoft.com/office/officeart/2008/layout/VerticalCurvedList"/>
    <dgm:cxn modelId="{E5061EC3-D1FE-4260-9CCF-7ADB7B228216}" type="presParOf" srcId="{58D485D1-C708-4A98-8983-D79C1E170F11}" destId="{F556E54B-9097-40DE-BB96-DFB90D6C7312}" srcOrd="0" destOrd="0" presId="urn:microsoft.com/office/officeart/2008/layout/VerticalCurvedList"/>
    <dgm:cxn modelId="{EF331AAD-1B88-42FD-B45D-7F02D3D5C723}" type="presParOf" srcId="{44EA1B93-DE06-4227-BE97-7B6FB1E6B350}" destId="{5DDC5AC5-A3B2-4238-A959-0547E2121960}" srcOrd="3" destOrd="0" presId="urn:microsoft.com/office/officeart/2008/layout/VerticalCurvedList"/>
    <dgm:cxn modelId="{4DB57688-7D07-43AF-A46F-502BAC0077DB}" type="presParOf" srcId="{44EA1B93-DE06-4227-BE97-7B6FB1E6B350}" destId="{4C249CA2-9801-4DBA-8A82-52053183498D}" srcOrd="4" destOrd="0" presId="urn:microsoft.com/office/officeart/2008/layout/VerticalCurvedList"/>
    <dgm:cxn modelId="{B57BFC30-E7E8-4C79-860E-FCC0D96D7AC1}" type="presParOf" srcId="{4C249CA2-9801-4DBA-8A82-52053183498D}" destId="{61B3B6AB-D59E-4C86-AF3B-9AAA88A82C1D}" srcOrd="0" destOrd="0" presId="urn:microsoft.com/office/officeart/2008/layout/VerticalCurvedList"/>
    <dgm:cxn modelId="{A605408D-2395-4E0F-AB21-3C8D22572B10}" type="presParOf" srcId="{44EA1B93-DE06-4227-BE97-7B6FB1E6B350}" destId="{A7DCE414-7C62-448F-B363-709752F52D26}" srcOrd="5" destOrd="0" presId="urn:microsoft.com/office/officeart/2008/layout/VerticalCurvedList"/>
    <dgm:cxn modelId="{61E00ED6-4A76-43C2-B7DA-6ACC51F349F8}" type="presParOf" srcId="{44EA1B93-DE06-4227-BE97-7B6FB1E6B350}" destId="{D8324967-0D18-4887-A252-ABF5B4A26E2C}" srcOrd="6" destOrd="0" presId="urn:microsoft.com/office/officeart/2008/layout/VerticalCurvedList"/>
    <dgm:cxn modelId="{E79A50BF-0E73-441F-96AE-ECE58BB4B4FE}" type="presParOf" srcId="{D8324967-0D18-4887-A252-ABF5B4A26E2C}" destId="{3D2B7C27-70AC-4527-BA70-F376AFDAFD83}" srcOrd="0" destOrd="0" presId="urn:microsoft.com/office/officeart/2008/layout/VerticalCurvedList"/>
    <dgm:cxn modelId="{46C7F165-AC19-4B2A-B092-CB8727FFC7E3}" type="presParOf" srcId="{44EA1B93-DE06-4227-BE97-7B6FB1E6B350}" destId="{D055E731-5900-4CF5-B0BB-2BF99BB5060C}" srcOrd="7" destOrd="0" presId="urn:microsoft.com/office/officeart/2008/layout/VerticalCurvedList"/>
    <dgm:cxn modelId="{6DD86E60-D6E1-4C95-8512-2DBB4664FDC8}" type="presParOf" srcId="{44EA1B93-DE06-4227-BE97-7B6FB1E6B350}" destId="{3EB4A8C0-8E49-45A0-87F2-339A11B9C006}" srcOrd="8" destOrd="0" presId="urn:microsoft.com/office/officeart/2008/layout/VerticalCurvedList"/>
    <dgm:cxn modelId="{F1152341-8DD2-4DAB-BC1A-BDEBF2919046}" type="presParOf" srcId="{3EB4A8C0-8E49-45A0-87F2-339A11B9C006}" destId="{E39DDCDA-DB22-4356-97BB-02FCE2A753D3}" srcOrd="0" destOrd="0" presId="urn:microsoft.com/office/officeart/2008/layout/VerticalCurvedList"/>
    <dgm:cxn modelId="{40D17404-1CDE-48A5-8293-C41DE6BC980F}" type="presParOf" srcId="{44EA1B93-DE06-4227-BE97-7B6FB1E6B350}" destId="{DA2C589E-9316-4DF4-8D8D-CEA2A37D829F}" srcOrd="9" destOrd="0" presId="urn:microsoft.com/office/officeart/2008/layout/VerticalCurvedList"/>
    <dgm:cxn modelId="{811DFC7B-B1B9-4FE7-BC64-8F4CD3C7EE97}" type="presParOf" srcId="{44EA1B93-DE06-4227-BE97-7B6FB1E6B350}" destId="{70918F5C-7425-40C3-A095-92B1AB4B7C52}" srcOrd="10" destOrd="0" presId="urn:microsoft.com/office/officeart/2008/layout/VerticalCurvedList"/>
    <dgm:cxn modelId="{AE43BE8E-1A1A-4183-B7B9-EF38DACDB46C}" type="presParOf" srcId="{70918F5C-7425-40C3-A095-92B1AB4B7C52}" destId="{852C9CD5-04E3-434D-A7D0-DE6A8F97D0B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9F1EF0-FCAA-4BD3-ABDA-5897D369D5E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ru-RU"/>
        </a:p>
      </dgm:t>
    </dgm:pt>
    <dgm:pt modelId="{807898CE-A3BB-41FF-9DD3-0D731FF379EF}">
      <dgm:prSet/>
      <dgm:spPr/>
      <dgm:t>
        <a:bodyPr/>
        <a:lstStyle/>
        <a:p>
          <a:pPr rtl="0"/>
          <a:r>
            <a:rPr lang="ru-RU" smtClean="0"/>
            <a:t>Экспресс-анализ научных текстов с выявлением слабых мест</a:t>
          </a:r>
          <a:endParaRPr lang="ru-RU"/>
        </a:p>
      </dgm:t>
    </dgm:pt>
    <dgm:pt modelId="{DB1BE472-7356-4176-B028-10D85B9F53AC}" type="parTrans" cxnId="{53E31A20-E380-4115-A40D-904EB7AC57CD}">
      <dgm:prSet/>
      <dgm:spPr/>
      <dgm:t>
        <a:bodyPr/>
        <a:lstStyle/>
        <a:p>
          <a:endParaRPr lang="ru-RU"/>
        </a:p>
      </dgm:t>
    </dgm:pt>
    <dgm:pt modelId="{24169072-D530-4793-AE5D-6F4D84E06012}" type="sibTrans" cxnId="{53E31A20-E380-4115-A40D-904EB7AC57CD}">
      <dgm:prSet/>
      <dgm:spPr/>
      <dgm:t>
        <a:bodyPr/>
        <a:lstStyle/>
        <a:p>
          <a:endParaRPr lang="ru-RU"/>
        </a:p>
      </dgm:t>
    </dgm:pt>
    <dgm:pt modelId="{9F4B6F93-5074-4F72-84EC-ADCA96EB5406}">
      <dgm:prSet/>
      <dgm:spPr/>
      <dgm:t>
        <a:bodyPr/>
        <a:lstStyle/>
        <a:p>
          <a:pPr rtl="0"/>
          <a:r>
            <a:rPr lang="ru-RU" smtClean="0"/>
            <a:t>Составление системного представления о неизвестном для авторе явлении или новой области знаний</a:t>
          </a:r>
          <a:endParaRPr lang="ru-RU"/>
        </a:p>
      </dgm:t>
    </dgm:pt>
    <dgm:pt modelId="{B67903A1-01A8-45CC-82C2-9E5D955D3F56}" type="parTrans" cxnId="{EA3F3A25-9904-4385-A2B6-C88CF543D84D}">
      <dgm:prSet/>
      <dgm:spPr/>
      <dgm:t>
        <a:bodyPr/>
        <a:lstStyle/>
        <a:p>
          <a:endParaRPr lang="ru-RU"/>
        </a:p>
      </dgm:t>
    </dgm:pt>
    <dgm:pt modelId="{D0B0B15F-094D-4CC8-B541-B1ED0A0C2376}" type="sibTrans" cxnId="{EA3F3A25-9904-4385-A2B6-C88CF543D84D}">
      <dgm:prSet/>
      <dgm:spPr/>
      <dgm:t>
        <a:bodyPr/>
        <a:lstStyle/>
        <a:p>
          <a:endParaRPr lang="ru-RU"/>
        </a:p>
      </dgm:t>
    </dgm:pt>
    <dgm:pt modelId="{6B14BEC0-3286-4194-9566-D361EDFAECA2}" type="pres">
      <dgm:prSet presAssocID="{ED9F1EF0-FCAA-4BD3-ABDA-5897D369D5EB}" presName="linear" presStyleCnt="0">
        <dgm:presLayoutVars>
          <dgm:animLvl val="lvl"/>
          <dgm:resizeHandles val="exact"/>
        </dgm:presLayoutVars>
      </dgm:prSet>
      <dgm:spPr/>
    </dgm:pt>
    <dgm:pt modelId="{B2EB7377-2A70-4FD6-AAA4-9D3B7EB2AFBA}" type="pres">
      <dgm:prSet presAssocID="{807898CE-A3BB-41FF-9DD3-0D731FF379E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D56F046-DF94-43E1-9258-27266104C1E7}" type="pres">
      <dgm:prSet presAssocID="{24169072-D530-4793-AE5D-6F4D84E06012}" presName="spacer" presStyleCnt="0"/>
      <dgm:spPr/>
    </dgm:pt>
    <dgm:pt modelId="{21261B0F-0ACA-40EC-BFC2-5E8308A29934}" type="pres">
      <dgm:prSet presAssocID="{9F4B6F93-5074-4F72-84EC-ADCA96EB540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3E31A20-E380-4115-A40D-904EB7AC57CD}" srcId="{ED9F1EF0-FCAA-4BD3-ABDA-5897D369D5EB}" destId="{807898CE-A3BB-41FF-9DD3-0D731FF379EF}" srcOrd="0" destOrd="0" parTransId="{DB1BE472-7356-4176-B028-10D85B9F53AC}" sibTransId="{24169072-D530-4793-AE5D-6F4D84E06012}"/>
    <dgm:cxn modelId="{E39D9CDA-99BA-4BA2-A16A-635ECF30273D}" type="presOf" srcId="{9F4B6F93-5074-4F72-84EC-ADCA96EB5406}" destId="{21261B0F-0ACA-40EC-BFC2-5E8308A29934}" srcOrd="0" destOrd="0" presId="urn:microsoft.com/office/officeart/2005/8/layout/vList2"/>
    <dgm:cxn modelId="{8623A44C-200A-4F1D-B30B-42AFF27A62E5}" type="presOf" srcId="{807898CE-A3BB-41FF-9DD3-0D731FF379EF}" destId="{B2EB7377-2A70-4FD6-AAA4-9D3B7EB2AFBA}" srcOrd="0" destOrd="0" presId="urn:microsoft.com/office/officeart/2005/8/layout/vList2"/>
    <dgm:cxn modelId="{52E3CA21-8A62-4E80-B63D-27426C5E6B7F}" type="presOf" srcId="{ED9F1EF0-FCAA-4BD3-ABDA-5897D369D5EB}" destId="{6B14BEC0-3286-4194-9566-D361EDFAECA2}" srcOrd="0" destOrd="0" presId="urn:microsoft.com/office/officeart/2005/8/layout/vList2"/>
    <dgm:cxn modelId="{EA3F3A25-9904-4385-A2B6-C88CF543D84D}" srcId="{ED9F1EF0-FCAA-4BD3-ABDA-5897D369D5EB}" destId="{9F4B6F93-5074-4F72-84EC-ADCA96EB5406}" srcOrd="1" destOrd="0" parTransId="{B67903A1-01A8-45CC-82C2-9E5D955D3F56}" sibTransId="{D0B0B15F-094D-4CC8-B541-B1ED0A0C2376}"/>
    <dgm:cxn modelId="{A918A894-69FE-4F10-B71F-6109B2DAA0B4}" type="presParOf" srcId="{6B14BEC0-3286-4194-9566-D361EDFAECA2}" destId="{B2EB7377-2A70-4FD6-AAA4-9D3B7EB2AFBA}" srcOrd="0" destOrd="0" presId="urn:microsoft.com/office/officeart/2005/8/layout/vList2"/>
    <dgm:cxn modelId="{F75398D7-CDAE-4F54-A641-D6A6B553A62F}" type="presParOf" srcId="{6B14BEC0-3286-4194-9566-D361EDFAECA2}" destId="{CD56F046-DF94-43E1-9258-27266104C1E7}" srcOrd="1" destOrd="0" presId="urn:microsoft.com/office/officeart/2005/8/layout/vList2"/>
    <dgm:cxn modelId="{C408C332-FF24-467F-9EB5-EF12AC7F2057}" type="presParOf" srcId="{6B14BEC0-3286-4194-9566-D361EDFAECA2}" destId="{21261B0F-0ACA-40EC-BFC2-5E8308A2993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3BB818-FCC7-4D84-B319-DE1888C22A06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EF9163C-9F42-4F04-87AB-161675A737EC}">
      <dgm:prSet/>
      <dgm:spPr/>
      <dgm:t>
        <a:bodyPr/>
        <a:lstStyle/>
        <a:p>
          <a:pPr rtl="0"/>
          <a:r>
            <a:rPr lang="ru-RU" dirty="0" smtClean="0"/>
            <a:t>Позиционирование вопросов к вам и быстрые эффективные ответы</a:t>
          </a:r>
          <a:endParaRPr lang="ru-RU" dirty="0"/>
        </a:p>
      </dgm:t>
    </dgm:pt>
    <dgm:pt modelId="{8E160E52-F74D-4B40-BF49-12374E905B99}" type="parTrans" cxnId="{EE9176F0-7372-4488-9492-71A33506F572}">
      <dgm:prSet/>
      <dgm:spPr/>
      <dgm:t>
        <a:bodyPr/>
        <a:lstStyle/>
        <a:p>
          <a:endParaRPr lang="ru-RU"/>
        </a:p>
      </dgm:t>
    </dgm:pt>
    <dgm:pt modelId="{26533E7D-308F-4851-BB3B-D8D1A2CED60B}" type="sibTrans" cxnId="{EE9176F0-7372-4488-9492-71A33506F572}">
      <dgm:prSet/>
      <dgm:spPr/>
      <dgm:t>
        <a:bodyPr/>
        <a:lstStyle/>
        <a:p>
          <a:endParaRPr lang="ru-RU"/>
        </a:p>
      </dgm:t>
    </dgm:pt>
    <dgm:pt modelId="{45956527-6A2E-4508-B97B-43143005F40F}">
      <dgm:prSet/>
      <dgm:spPr/>
      <dgm:t>
        <a:bodyPr/>
        <a:lstStyle/>
        <a:p>
          <a:pPr rtl="0"/>
          <a:r>
            <a:rPr lang="ru-RU" dirty="0" smtClean="0"/>
            <a:t>Выявление слабых сторон выступлений оппонентов</a:t>
          </a:r>
          <a:endParaRPr lang="ru-RU" dirty="0"/>
        </a:p>
      </dgm:t>
    </dgm:pt>
    <dgm:pt modelId="{8B840ED5-8B9C-4459-BC84-F383E618F6CE}" type="parTrans" cxnId="{8B83B29C-C181-443D-B5CB-7FB94149CD15}">
      <dgm:prSet/>
      <dgm:spPr/>
      <dgm:t>
        <a:bodyPr/>
        <a:lstStyle/>
        <a:p>
          <a:endParaRPr lang="ru-RU"/>
        </a:p>
      </dgm:t>
    </dgm:pt>
    <dgm:pt modelId="{37075376-41D1-4E78-A6ED-B06332E9333E}" type="sibTrans" cxnId="{8B83B29C-C181-443D-B5CB-7FB94149CD15}">
      <dgm:prSet/>
      <dgm:spPr/>
      <dgm:t>
        <a:bodyPr/>
        <a:lstStyle/>
        <a:p>
          <a:endParaRPr lang="ru-RU"/>
        </a:p>
      </dgm:t>
    </dgm:pt>
    <dgm:pt modelId="{F114E74E-2F5E-4F04-B9BA-28381FF4E4E2}">
      <dgm:prSet/>
      <dgm:spPr/>
      <dgm:t>
        <a:bodyPr/>
        <a:lstStyle/>
        <a:p>
          <a:pPr rtl="0"/>
          <a:r>
            <a:rPr lang="ru-RU" dirty="0" smtClean="0"/>
            <a:t>Ресурсный поиск авторов текстов</a:t>
          </a:r>
          <a:endParaRPr lang="ru-RU" dirty="0"/>
        </a:p>
      </dgm:t>
    </dgm:pt>
    <dgm:pt modelId="{A3182A30-F902-49AC-85F4-00833E0AF0CD}" type="parTrans" cxnId="{3E50F0D5-A1C8-4E55-92A3-53220345A72B}">
      <dgm:prSet/>
      <dgm:spPr/>
      <dgm:t>
        <a:bodyPr/>
        <a:lstStyle/>
        <a:p>
          <a:endParaRPr lang="ru-RU"/>
        </a:p>
      </dgm:t>
    </dgm:pt>
    <dgm:pt modelId="{4DF1A1D2-3B6B-4A7F-B74B-895CCD25E05E}" type="sibTrans" cxnId="{3E50F0D5-A1C8-4E55-92A3-53220345A72B}">
      <dgm:prSet/>
      <dgm:spPr/>
      <dgm:t>
        <a:bodyPr/>
        <a:lstStyle/>
        <a:p>
          <a:endParaRPr lang="ru-RU"/>
        </a:p>
      </dgm:t>
    </dgm:pt>
    <dgm:pt modelId="{A44FEF12-8041-4995-A869-CA9712163F24}" type="pres">
      <dgm:prSet presAssocID="{133BB818-FCC7-4D84-B319-DE1888C22A06}" presName="linear" presStyleCnt="0">
        <dgm:presLayoutVars>
          <dgm:animLvl val="lvl"/>
          <dgm:resizeHandles val="exact"/>
        </dgm:presLayoutVars>
      </dgm:prSet>
      <dgm:spPr/>
    </dgm:pt>
    <dgm:pt modelId="{7522FD23-8D2F-4CCE-A798-908334144CA5}" type="pres">
      <dgm:prSet presAssocID="{EEF9163C-9F42-4F04-87AB-161675A737E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AA0AB2A-B72F-4D33-997E-BC490F6DC18E}" type="pres">
      <dgm:prSet presAssocID="{26533E7D-308F-4851-BB3B-D8D1A2CED60B}" presName="spacer" presStyleCnt="0"/>
      <dgm:spPr/>
    </dgm:pt>
    <dgm:pt modelId="{708B2B97-6B26-4B17-BB93-AA7B4A2F6999}" type="pres">
      <dgm:prSet presAssocID="{45956527-6A2E-4508-B97B-43143005F40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83EC7E-AA60-4118-BF36-8CCB00426B03}" type="pres">
      <dgm:prSet presAssocID="{37075376-41D1-4E78-A6ED-B06332E9333E}" presName="spacer" presStyleCnt="0"/>
      <dgm:spPr/>
    </dgm:pt>
    <dgm:pt modelId="{023C50DC-9906-4827-B6A8-3887E67CEAE2}" type="pres">
      <dgm:prSet presAssocID="{F114E74E-2F5E-4F04-B9BA-28381FF4E4E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E9176F0-7372-4488-9492-71A33506F572}" srcId="{133BB818-FCC7-4D84-B319-DE1888C22A06}" destId="{EEF9163C-9F42-4F04-87AB-161675A737EC}" srcOrd="0" destOrd="0" parTransId="{8E160E52-F74D-4B40-BF49-12374E905B99}" sibTransId="{26533E7D-308F-4851-BB3B-D8D1A2CED60B}"/>
    <dgm:cxn modelId="{8B83B29C-C181-443D-B5CB-7FB94149CD15}" srcId="{133BB818-FCC7-4D84-B319-DE1888C22A06}" destId="{45956527-6A2E-4508-B97B-43143005F40F}" srcOrd="1" destOrd="0" parTransId="{8B840ED5-8B9C-4459-BC84-F383E618F6CE}" sibTransId="{37075376-41D1-4E78-A6ED-B06332E9333E}"/>
    <dgm:cxn modelId="{5BA0465F-294C-4A2A-A722-7DD99961EEC9}" type="presOf" srcId="{EEF9163C-9F42-4F04-87AB-161675A737EC}" destId="{7522FD23-8D2F-4CCE-A798-908334144CA5}" srcOrd="0" destOrd="0" presId="urn:microsoft.com/office/officeart/2005/8/layout/vList2"/>
    <dgm:cxn modelId="{3E50F0D5-A1C8-4E55-92A3-53220345A72B}" srcId="{133BB818-FCC7-4D84-B319-DE1888C22A06}" destId="{F114E74E-2F5E-4F04-B9BA-28381FF4E4E2}" srcOrd="2" destOrd="0" parTransId="{A3182A30-F902-49AC-85F4-00833E0AF0CD}" sibTransId="{4DF1A1D2-3B6B-4A7F-B74B-895CCD25E05E}"/>
    <dgm:cxn modelId="{1739FC0D-0728-4E22-ABC0-740E1D626270}" type="presOf" srcId="{45956527-6A2E-4508-B97B-43143005F40F}" destId="{708B2B97-6B26-4B17-BB93-AA7B4A2F6999}" srcOrd="0" destOrd="0" presId="urn:microsoft.com/office/officeart/2005/8/layout/vList2"/>
    <dgm:cxn modelId="{8D511BA1-5917-4C2B-8F48-23ED364A2580}" type="presOf" srcId="{F114E74E-2F5E-4F04-B9BA-28381FF4E4E2}" destId="{023C50DC-9906-4827-B6A8-3887E67CEAE2}" srcOrd="0" destOrd="0" presId="urn:microsoft.com/office/officeart/2005/8/layout/vList2"/>
    <dgm:cxn modelId="{F7B2777C-4CC9-4248-8A73-C95629F176C0}" type="presOf" srcId="{133BB818-FCC7-4D84-B319-DE1888C22A06}" destId="{A44FEF12-8041-4995-A869-CA9712163F24}" srcOrd="0" destOrd="0" presId="urn:microsoft.com/office/officeart/2005/8/layout/vList2"/>
    <dgm:cxn modelId="{697BE600-0020-4D9D-B78D-CCF2B5B7B73B}" type="presParOf" srcId="{A44FEF12-8041-4995-A869-CA9712163F24}" destId="{7522FD23-8D2F-4CCE-A798-908334144CA5}" srcOrd="0" destOrd="0" presId="urn:microsoft.com/office/officeart/2005/8/layout/vList2"/>
    <dgm:cxn modelId="{52228AEB-FFB8-4E8D-97D2-96D3780B1EDA}" type="presParOf" srcId="{A44FEF12-8041-4995-A869-CA9712163F24}" destId="{FAA0AB2A-B72F-4D33-997E-BC490F6DC18E}" srcOrd="1" destOrd="0" presId="urn:microsoft.com/office/officeart/2005/8/layout/vList2"/>
    <dgm:cxn modelId="{F38F2181-8390-4D8B-B911-C0779D829B17}" type="presParOf" srcId="{A44FEF12-8041-4995-A869-CA9712163F24}" destId="{708B2B97-6B26-4B17-BB93-AA7B4A2F6999}" srcOrd="2" destOrd="0" presId="urn:microsoft.com/office/officeart/2005/8/layout/vList2"/>
    <dgm:cxn modelId="{2BACD9EC-4D78-4050-A7BD-FF910FD40519}" type="presParOf" srcId="{A44FEF12-8041-4995-A869-CA9712163F24}" destId="{4E83EC7E-AA60-4118-BF36-8CCB00426B03}" srcOrd="3" destOrd="0" presId="urn:microsoft.com/office/officeart/2005/8/layout/vList2"/>
    <dgm:cxn modelId="{90015CEB-CBBE-467F-984E-7257B8C411A9}" type="presParOf" srcId="{A44FEF12-8041-4995-A869-CA9712163F24}" destId="{023C50DC-9906-4827-B6A8-3887E67CEAE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33BB818-FCC7-4D84-B319-DE1888C22A06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EEF9163C-9F42-4F04-87AB-161675A737EC}">
      <dgm:prSet/>
      <dgm:spPr/>
      <dgm:t>
        <a:bodyPr/>
        <a:lstStyle/>
        <a:p>
          <a:pPr rtl="0"/>
          <a:r>
            <a:rPr lang="ru-RU" smtClean="0"/>
            <a:t>Психологическая усталость от неструктурированных выступлений</a:t>
          </a:r>
          <a:endParaRPr lang="ru-RU"/>
        </a:p>
      </dgm:t>
    </dgm:pt>
    <dgm:pt modelId="{8E160E52-F74D-4B40-BF49-12374E905B99}" type="parTrans" cxnId="{EE9176F0-7372-4488-9492-71A33506F572}">
      <dgm:prSet/>
      <dgm:spPr/>
      <dgm:t>
        <a:bodyPr/>
        <a:lstStyle/>
        <a:p>
          <a:endParaRPr lang="ru-RU"/>
        </a:p>
      </dgm:t>
    </dgm:pt>
    <dgm:pt modelId="{26533E7D-308F-4851-BB3B-D8D1A2CED60B}" type="sibTrans" cxnId="{EE9176F0-7372-4488-9492-71A33506F572}">
      <dgm:prSet/>
      <dgm:spPr/>
      <dgm:t>
        <a:bodyPr/>
        <a:lstStyle/>
        <a:p>
          <a:endParaRPr lang="ru-RU"/>
        </a:p>
      </dgm:t>
    </dgm:pt>
    <dgm:pt modelId="{45956527-6A2E-4508-B97B-43143005F40F}">
      <dgm:prSet/>
      <dgm:spPr/>
      <dgm:t>
        <a:bodyPr/>
        <a:lstStyle/>
        <a:p>
          <a:pPr rtl="0"/>
          <a:r>
            <a:rPr lang="ru-RU" smtClean="0"/>
            <a:t>Многочисленные вопросы на понимание и критику</a:t>
          </a:r>
          <a:endParaRPr lang="ru-RU"/>
        </a:p>
      </dgm:t>
    </dgm:pt>
    <dgm:pt modelId="{8B840ED5-8B9C-4459-BC84-F383E618F6CE}" type="parTrans" cxnId="{8B83B29C-C181-443D-B5CB-7FB94149CD15}">
      <dgm:prSet/>
      <dgm:spPr/>
      <dgm:t>
        <a:bodyPr/>
        <a:lstStyle/>
        <a:p>
          <a:endParaRPr lang="ru-RU"/>
        </a:p>
      </dgm:t>
    </dgm:pt>
    <dgm:pt modelId="{37075376-41D1-4E78-A6ED-B06332E9333E}" type="sibTrans" cxnId="{8B83B29C-C181-443D-B5CB-7FB94149CD15}">
      <dgm:prSet/>
      <dgm:spPr/>
      <dgm:t>
        <a:bodyPr/>
        <a:lstStyle/>
        <a:p>
          <a:endParaRPr lang="ru-RU"/>
        </a:p>
      </dgm:t>
    </dgm:pt>
    <dgm:pt modelId="{F114E74E-2F5E-4F04-B9BA-28381FF4E4E2}">
      <dgm:prSet/>
      <dgm:spPr/>
      <dgm:t>
        <a:bodyPr/>
        <a:lstStyle/>
        <a:p>
          <a:pPr rtl="0"/>
          <a:r>
            <a:rPr lang="ru-RU" smtClean="0"/>
            <a:t>Вопросы, которые ставят в тупик</a:t>
          </a:r>
          <a:endParaRPr lang="ru-RU"/>
        </a:p>
      </dgm:t>
    </dgm:pt>
    <dgm:pt modelId="{A3182A30-F902-49AC-85F4-00833E0AF0CD}" type="parTrans" cxnId="{3E50F0D5-A1C8-4E55-92A3-53220345A72B}">
      <dgm:prSet/>
      <dgm:spPr/>
      <dgm:t>
        <a:bodyPr/>
        <a:lstStyle/>
        <a:p>
          <a:endParaRPr lang="ru-RU"/>
        </a:p>
      </dgm:t>
    </dgm:pt>
    <dgm:pt modelId="{4DF1A1D2-3B6B-4A7F-B74B-895CCD25E05E}" type="sibTrans" cxnId="{3E50F0D5-A1C8-4E55-92A3-53220345A72B}">
      <dgm:prSet/>
      <dgm:spPr/>
      <dgm:t>
        <a:bodyPr/>
        <a:lstStyle/>
        <a:p>
          <a:endParaRPr lang="ru-RU"/>
        </a:p>
      </dgm:t>
    </dgm:pt>
    <dgm:pt modelId="{A44FEF12-8041-4995-A869-CA9712163F24}" type="pres">
      <dgm:prSet presAssocID="{133BB818-FCC7-4D84-B319-DE1888C22A06}" presName="linear" presStyleCnt="0">
        <dgm:presLayoutVars>
          <dgm:animLvl val="lvl"/>
          <dgm:resizeHandles val="exact"/>
        </dgm:presLayoutVars>
      </dgm:prSet>
      <dgm:spPr/>
    </dgm:pt>
    <dgm:pt modelId="{7522FD23-8D2F-4CCE-A798-908334144CA5}" type="pres">
      <dgm:prSet presAssocID="{EEF9163C-9F42-4F04-87AB-161675A737E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AA0AB2A-B72F-4D33-997E-BC490F6DC18E}" type="pres">
      <dgm:prSet presAssocID="{26533E7D-308F-4851-BB3B-D8D1A2CED60B}" presName="spacer" presStyleCnt="0"/>
      <dgm:spPr/>
    </dgm:pt>
    <dgm:pt modelId="{708B2B97-6B26-4B17-BB93-AA7B4A2F6999}" type="pres">
      <dgm:prSet presAssocID="{45956527-6A2E-4508-B97B-43143005F40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E83EC7E-AA60-4118-BF36-8CCB00426B03}" type="pres">
      <dgm:prSet presAssocID="{37075376-41D1-4E78-A6ED-B06332E9333E}" presName="spacer" presStyleCnt="0"/>
      <dgm:spPr/>
    </dgm:pt>
    <dgm:pt modelId="{023C50DC-9906-4827-B6A8-3887E67CEAE2}" type="pres">
      <dgm:prSet presAssocID="{F114E74E-2F5E-4F04-B9BA-28381FF4E4E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E9176F0-7372-4488-9492-71A33506F572}" srcId="{133BB818-FCC7-4D84-B319-DE1888C22A06}" destId="{EEF9163C-9F42-4F04-87AB-161675A737EC}" srcOrd="0" destOrd="0" parTransId="{8E160E52-F74D-4B40-BF49-12374E905B99}" sibTransId="{26533E7D-308F-4851-BB3B-D8D1A2CED60B}"/>
    <dgm:cxn modelId="{85B852EB-51F0-40E1-B37E-D4C9DF5ECC7C}" type="presOf" srcId="{EEF9163C-9F42-4F04-87AB-161675A737EC}" destId="{7522FD23-8D2F-4CCE-A798-908334144CA5}" srcOrd="0" destOrd="0" presId="urn:microsoft.com/office/officeart/2005/8/layout/vList2"/>
    <dgm:cxn modelId="{8B83B29C-C181-443D-B5CB-7FB94149CD15}" srcId="{133BB818-FCC7-4D84-B319-DE1888C22A06}" destId="{45956527-6A2E-4508-B97B-43143005F40F}" srcOrd="1" destOrd="0" parTransId="{8B840ED5-8B9C-4459-BC84-F383E618F6CE}" sibTransId="{37075376-41D1-4E78-A6ED-B06332E9333E}"/>
    <dgm:cxn modelId="{3E50F0D5-A1C8-4E55-92A3-53220345A72B}" srcId="{133BB818-FCC7-4D84-B319-DE1888C22A06}" destId="{F114E74E-2F5E-4F04-B9BA-28381FF4E4E2}" srcOrd="2" destOrd="0" parTransId="{A3182A30-F902-49AC-85F4-00833E0AF0CD}" sibTransId="{4DF1A1D2-3B6B-4A7F-B74B-895CCD25E05E}"/>
    <dgm:cxn modelId="{CE293CDF-8C58-4017-804A-FA2219E69B88}" type="presOf" srcId="{F114E74E-2F5E-4F04-B9BA-28381FF4E4E2}" destId="{023C50DC-9906-4827-B6A8-3887E67CEAE2}" srcOrd="0" destOrd="0" presId="urn:microsoft.com/office/officeart/2005/8/layout/vList2"/>
    <dgm:cxn modelId="{AC8DE98D-E7D8-4799-A7DB-7B91E09F1D0C}" type="presOf" srcId="{133BB818-FCC7-4D84-B319-DE1888C22A06}" destId="{A44FEF12-8041-4995-A869-CA9712163F24}" srcOrd="0" destOrd="0" presId="urn:microsoft.com/office/officeart/2005/8/layout/vList2"/>
    <dgm:cxn modelId="{5D1F51CD-13EC-4251-9805-EEE4992A2640}" type="presOf" srcId="{45956527-6A2E-4508-B97B-43143005F40F}" destId="{708B2B97-6B26-4B17-BB93-AA7B4A2F6999}" srcOrd="0" destOrd="0" presId="urn:microsoft.com/office/officeart/2005/8/layout/vList2"/>
    <dgm:cxn modelId="{D2104C2B-56C5-4D47-8B47-AF25A69611EC}" type="presParOf" srcId="{A44FEF12-8041-4995-A869-CA9712163F24}" destId="{7522FD23-8D2F-4CCE-A798-908334144CA5}" srcOrd="0" destOrd="0" presId="urn:microsoft.com/office/officeart/2005/8/layout/vList2"/>
    <dgm:cxn modelId="{4F0BE271-BA90-44EC-A048-10049AE7D63A}" type="presParOf" srcId="{A44FEF12-8041-4995-A869-CA9712163F24}" destId="{FAA0AB2A-B72F-4D33-997E-BC490F6DC18E}" srcOrd="1" destOrd="0" presId="urn:microsoft.com/office/officeart/2005/8/layout/vList2"/>
    <dgm:cxn modelId="{F0E08B21-0F07-4F3D-B71A-EA20342F8E96}" type="presParOf" srcId="{A44FEF12-8041-4995-A869-CA9712163F24}" destId="{708B2B97-6B26-4B17-BB93-AA7B4A2F6999}" srcOrd="2" destOrd="0" presId="urn:microsoft.com/office/officeart/2005/8/layout/vList2"/>
    <dgm:cxn modelId="{CD2A8BD5-F920-43D4-BA89-42426D1ECFC0}" type="presParOf" srcId="{A44FEF12-8041-4995-A869-CA9712163F24}" destId="{4E83EC7E-AA60-4118-BF36-8CCB00426B03}" srcOrd="3" destOrd="0" presId="urn:microsoft.com/office/officeart/2005/8/layout/vList2"/>
    <dgm:cxn modelId="{8C78D093-E9FE-4614-BB42-DD3AE3E67C75}" type="presParOf" srcId="{A44FEF12-8041-4995-A869-CA9712163F24}" destId="{023C50DC-9906-4827-B6A8-3887E67CEAE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33BB818-FCC7-4D84-B319-DE1888C22A06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EEF9163C-9F42-4F04-87AB-161675A737EC}">
      <dgm:prSet/>
      <dgm:spPr/>
      <dgm:t>
        <a:bodyPr/>
        <a:lstStyle/>
        <a:p>
          <a:pPr rtl="0"/>
          <a:r>
            <a:rPr lang="ru-RU" dirty="0" smtClean="0"/>
            <a:t>Определение темы</a:t>
          </a:r>
          <a:endParaRPr lang="ru-RU" dirty="0"/>
        </a:p>
      </dgm:t>
    </dgm:pt>
    <dgm:pt modelId="{8E160E52-F74D-4B40-BF49-12374E905B99}" type="parTrans" cxnId="{EE9176F0-7372-4488-9492-71A33506F572}">
      <dgm:prSet/>
      <dgm:spPr/>
      <dgm:t>
        <a:bodyPr/>
        <a:lstStyle/>
        <a:p>
          <a:endParaRPr lang="ru-RU"/>
        </a:p>
      </dgm:t>
    </dgm:pt>
    <dgm:pt modelId="{26533E7D-308F-4851-BB3B-D8D1A2CED60B}" type="sibTrans" cxnId="{EE9176F0-7372-4488-9492-71A33506F572}">
      <dgm:prSet/>
      <dgm:spPr/>
      <dgm:t>
        <a:bodyPr/>
        <a:lstStyle/>
        <a:p>
          <a:endParaRPr lang="ru-RU"/>
        </a:p>
      </dgm:t>
    </dgm:pt>
    <dgm:pt modelId="{45956527-6A2E-4508-B97B-43143005F40F}">
      <dgm:prSet/>
      <dgm:spPr/>
      <dgm:t>
        <a:bodyPr/>
        <a:lstStyle/>
        <a:p>
          <a:pPr rtl="0"/>
          <a:r>
            <a:rPr lang="ru-RU" dirty="0" smtClean="0"/>
            <a:t>Подготовка понятийной матрицы 5*5</a:t>
          </a:r>
          <a:endParaRPr lang="ru-RU" dirty="0"/>
        </a:p>
      </dgm:t>
    </dgm:pt>
    <dgm:pt modelId="{8B840ED5-8B9C-4459-BC84-F383E618F6CE}" type="parTrans" cxnId="{8B83B29C-C181-443D-B5CB-7FB94149CD15}">
      <dgm:prSet/>
      <dgm:spPr/>
      <dgm:t>
        <a:bodyPr/>
        <a:lstStyle/>
        <a:p>
          <a:endParaRPr lang="ru-RU"/>
        </a:p>
      </dgm:t>
    </dgm:pt>
    <dgm:pt modelId="{37075376-41D1-4E78-A6ED-B06332E9333E}" type="sibTrans" cxnId="{8B83B29C-C181-443D-B5CB-7FB94149CD15}">
      <dgm:prSet/>
      <dgm:spPr/>
      <dgm:t>
        <a:bodyPr/>
        <a:lstStyle/>
        <a:p>
          <a:endParaRPr lang="ru-RU"/>
        </a:p>
      </dgm:t>
    </dgm:pt>
    <dgm:pt modelId="{F114E74E-2F5E-4F04-B9BA-28381FF4E4E2}">
      <dgm:prSet/>
      <dgm:spPr/>
      <dgm:t>
        <a:bodyPr/>
        <a:lstStyle/>
        <a:p>
          <a:pPr rtl="0"/>
          <a:r>
            <a:rPr lang="ru-RU" dirty="0" smtClean="0"/>
            <a:t>Подготовка краткого плана исследования на основе матрицы</a:t>
          </a:r>
          <a:endParaRPr lang="ru-RU" dirty="0"/>
        </a:p>
      </dgm:t>
    </dgm:pt>
    <dgm:pt modelId="{A3182A30-F902-49AC-85F4-00833E0AF0CD}" type="parTrans" cxnId="{3E50F0D5-A1C8-4E55-92A3-53220345A72B}">
      <dgm:prSet/>
      <dgm:spPr/>
      <dgm:t>
        <a:bodyPr/>
        <a:lstStyle/>
        <a:p>
          <a:endParaRPr lang="ru-RU"/>
        </a:p>
      </dgm:t>
    </dgm:pt>
    <dgm:pt modelId="{4DF1A1D2-3B6B-4A7F-B74B-895CCD25E05E}" type="sibTrans" cxnId="{3E50F0D5-A1C8-4E55-92A3-53220345A72B}">
      <dgm:prSet/>
      <dgm:spPr/>
      <dgm:t>
        <a:bodyPr/>
        <a:lstStyle/>
        <a:p>
          <a:endParaRPr lang="ru-RU"/>
        </a:p>
      </dgm:t>
    </dgm:pt>
    <dgm:pt modelId="{F3D7F702-8972-486C-9114-DF8224754012}">
      <dgm:prSet/>
      <dgm:spPr/>
      <dgm:t>
        <a:bodyPr/>
        <a:lstStyle/>
        <a:p>
          <a:pPr rtl="0"/>
          <a:r>
            <a:rPr lang="ru-RU" dirty="0" smtClean="0"/>
            <a:t>Подготовка подробного плана по разделам и главам</a:t>
          </a:r>
          <a:endParaRPr lang="ru-RU" dirty="0"/>
        </a:p>
      </dgm:t>
    </dgm:pt>
    <dgm:pt modelId="{FB8BCA46-21A7-4742-9454-6155EDC0BA27}" type="parTrans" cxnId="{95C61D21-4A0F-4E26-AEF8-0734D847B22F}">
      <dgm:prSet/>
      <dgm:spPr/>
      <dgm:t>
        <a:bodyPr/>
        <a:lstStyle/>
        <a:p>
          <a:endParaRPr lang="ru-RU"/>
        </a:p>
      </dgm:t>
    </dgm:pt>
    <dgm:pt modelId="{74AEEB94-9716-4E9D-9C24-0B9A51112DA3}" type="sibTrans" cxnId="{95C61D21-4A0F-4E26-AEF8-0734D847B22F}">
      <dgm:prSet/>
      <dgm:spPr/>
      <dgm:t>
        <a:bodyPr/>
        <a:lstStyle/>
        <a:p>
          <a:endParaRPr lang="ru-RU"/>
        </a:p>
      </dgm:t>
    </dgm:pt>
    <dgm:pt modelId="{EEC8DD55-BDBD-4CF3-8530-493B2745A813}">
      <dgm:prSet/>
      <dgm:spPr/>
      <dgm:t>
        <a:bodyPr/>
        <a:lstStyle/>
        <a:p>
          <a:pPr rtl="0"/>
          <a:r>
            <a:rPr lang="ru-RU" dirty="0" smtClean="0"/>
            <a:t>Подбор источников для работы по плану</a:t>
          </a:r>
          <a:endParaRPr lang="ru-RU" dirty="0"/>
        </a:p>
      </dgm:t>
    </dgm:pt>
    <dgm:pt modelId="{613F1636-07AA-45F8-B54F-4580ABFB8C82}" type="parTrans" cxnId="{84ECB1EC-F1E5-4709-BB8E-C97DBE315142}">
      <dgm:prSet/>
      <dgm:spPr/>
      <dgm:t>
        <a:bodyPr/>
        <a:lstStyle/>
        <a:p>
          <a:endParaRPr lang="ru-RU"/>
        </a:p>
      </dgm:t>
    </dgm:pt>
    <dgm:pt modelId="{F44DA8DF-A8E7-4CE8-924E-77E1A45CFA49}" type="sibTrans" cxnId="{84ECB1EC-F1E5-4709-BB8E-C97DBE315142}">
      <dgm:prSet/>
      <dgm:spPr/>
      <dgm:t>
        <a:bodyPr/>
        <a:lstStyle/>
        <a:p>
          <a:endParaRPr lang="ru-RU"/>
        </a:p>
      </dgm:t>
    </dgm:pt>
    <dgm:pt modelId="{752C3396-4725-4169-8131-8D2A7CA7CA09}" type="pres">
      <dgm:prSet presAssocID="{133BB818-FCC7-4D84-B319-DE1888C22A06}" presName="Name0" presStyleCnt="0">
        <dgm:presLayoutVars>
          <dgm:chMax val="7"/>
          <dgm:chPref val="7"/>
          <dgm:dir/>
        </dgm:presLayoutVars>
      </dgm:prSet>
      <dgm:spPr/>
    </dgm:pt>
    <dgm:pt modelId="{E068D154-9379-4B43-A434-9754AEC1F7C9}" type="pres">
      <dgm:prSet presAssocID="{133BB818-FCC7-4D84-B319-DE1888C22A06}" presName="Name1" presStyleCnt="0"/>
      <dgm:spPr/>
    </dgm:pt>
    <dgm:pt modelId="{881A2BF8-4D95-4487-B585-C9BB89D3C23F}" type="pres">
      <dgm:prSet presAssocID="{133BB818-FCC7-4D84-B319-DE1888C22A06}" presName="cycle" presStyleCnt="0"/>
      <dgm:spPr/>
    </dgm:pt>
    <dgm:pt modelId="{03EFEA8D-DFF9-4117-82A5-4013919AD5C6}" type="pres">
      <dgm:prSet presAssocID="{133BB818-FCC7-4D84-B319-DE1888C22A06}" presName="srcNode" presStyleLbl="node1" presStyleIdx="0" presStyleCnt="5"/>
      <dgm:spPr/>
    </dgm:pt>
    <dgm:pt modelId="{01FFA463-F04B-46FF-9253-B26C7FA65F20}" type="pres">
      <dgm:prSet presAssocID="{133BB818-FCC7-4D84-B319-DE1888C22A06}" presName="conn" presStyleLbl="parChTrans1D2" presStyleIdx="0" presStyleCnt="1"/>
      <dgm:spPr/>
    </dgm:pt>
    <dgm:pt modelId="{0699A340-2EBF-4803-8FD7-FC0831F84195}" type="pres">
      <dgm:prSet presAssocID="{133BB818-FCC7-4D84-B319-DE1888C22A06}" presName="extraNode" presStyleLbl="node1" presStyleIdx="0" presStyleCnt="5"/>
      <dgm:spPr/>
    </dgm:pt>
    <dgm:pt modelId="{01CE4A7A-4534-4777-A0AD-014EDA18343B}" type="pres">
      <dgm:prSet presAssocID="{133BB818-FCC7-4D84-B319-DE1888C22A06}" presName="dstNode" presStyleLbl="node1" presStyleIdx="0" presStyleCnt="5"/>
      <dgm:spPr/>
    </dgm:pt>
    <dgm:pt modelId="{FC865806-C43C-4A7E-9E9B-233DD47ADA8D}" type="pres">
      <dgm:prSet presAssocID="{EEF9163C-9F42-4F04-87AB-161675A737EC}" presName="text_1" presStyleLbl="node1" presStyleIdx="0" presStyleCnt="5">
        <dgm:presLayoutVars>
          <dgm:bulletEnabled val="1"/>
        </dgm:presLayoutVars>
      </dgm:prSet>
      <dgm:spPr/>
    </dgm:pt>
    <dgm:pt modelId="{081FA441-56F9-4171-BAE9-FA03D48E2096}" type="pres">
      <dgm:prSet presAssocID="{EEF9163C-9F42-4F04-87AB-161675A737EC}" presName="accent_1" presStyleCnt="0"/>
      <dgm:spPr/>
    </dgm:pt>
    <dgm:pt modelId="{60825E6A-5C50-4F26-A8A7-14C2EE30A158}" type="pres">
      <dgm:prSet presAssocID="{EEF9163C-9F42-4F04-87AB-161675A737EC}" presName="accentRepeatNode" presStyleLbl="solidFgAcc1" presStyleIdx="0" presStyleCnt="5"/>
      <dgm:spPr/>
    </dgm:pt>
    <dgm:pt modelId="{26EDE949-7303-46DE-A9EB-7797767AC345}" type="pres">
      <dgm:prSet presAssocID="{45956527-6A2E-4508-B97B-43143005F40F}" presName="text_2" presStyleLbl="node1" presStyleIdx="1" presStyleCnt="5">
        <dgm:presLayoutVars>
          <dgm:bulletEnabled val="1"/>
        </dgm:presLayoutVars>
      </dgm:prSet>
      <dgm:spPr/>
    </dgm:pt>
    <dgm:pt modelId="{FD1473CF-55B8-4641-89DF-DEAC00A998CC}" type="pres">
      <dgm:prSet presAssocID="{45956527-6A2E-4508-B97B-43143005F40F}" presName="accent_2" presStyleCnt="0"/>
      <dgm:spPr/>
    </dgm:pt>
    <dgm:pt modelId="{EBC55BBE-F47A-4C21-8C9C-4F8905415F62}" type="pres">
      <dgm:prSet presAssocID="{45956527-6A2E-4508-B97B-43143005F40F}" presName="accentRepeatNode" presStyleLbl="solidFgAcc1" presStyleIdx="1" presStyleCnt="5"/>
      <dgm:spPr/>
    </dgm:pt>
    <dgm:pt modelId="{2BA807FA-4B28-4AC1-BE30-C2B5A959B0BA}" type="pres">
      <dgm:prSet presAssocID="{F114E74E-2F5E-4F04-B9BA-28381FF4E4E2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65FA68-2CEC-4B0B-8B40-666F2834395A}" type="pres">
      <dgm:prSet presAssocID="{F114E74E-2F5E-4F04-B9BA-28381FF4E4E2}" presName="accent_3" presStyleCnt="0"/>
      <dgm:spPr/>
    </dgm:pt>
    <dgm:pt modelId="{74C14E3F-171E-46F7-9F90-0E2E47FEED79}" type="pres">
      <dgm:prSet presAssocID="{F114E74E-2F5E-4F04-B9BA-28381FF4E4E2}" presName="accentRepeatNode" presStyleLbl="solidFgAcc1" presStyleIdx="2" presStyleCnt="5"/>
      <dgm:spPr/>
    </dgm:pt>
    <dgm:pt modelId="{68A026C1-9288-4787-B891-B7DC3AB865D4}" type="pres">
      <dgm:prSet presAssocID="{F3D7F702-8972-486C-9114-DF8224754012}" presName="text_4" presStyleLbl="node1" presStyleIdx="3" presStyleCnt="5">
        <dgm:presLayoutVars>
          <dgm:bulletEnabled val="1"/>
        </dgm:presLayoutVars>
      </dgm:prSet>
      <dgm:spPr/>
    </dgm:pt>
    <dgm:pt modelId="{54D6722F-84DE-4258-8FF5-BF8157AE0940}" type="pres">
      <dgm:prSet presAssocID="{F3D7F702-8972-486C-9114-DF8224754012}" presName="accent_4" presStyleCnt="0"/>
      <dgm:spPr/>
    </dgm:pt>
    <dgm:pt modelId="{0244CD13-52B1-4DC1-8AB7-94F1B289F6CF}" type="pres">
      <dgm:prSet presAssocID="{F3D7F702-8972-486C-9114-DF8224754012}" presName="accentRepeatNode" presStyleLbl="solidFgAcc1" presStyleIdx="3" presStyleCnt="5"/>
      <dgm:spPr/>
    </dgm:pt>
    <dgm:pt modelId="{1563CB8D-0EE8-42AF-999A-669C278FAB91}" type="pres">
      <dgm:prSet presAssocID="{EEC8DD55-BDBD-4CF3-8530-493B2745A81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6E3903-E90B-4305-B51D-AB9448CE0506}" type="pres">
      <dgm:prSet presAssocID="{EEC8DD55-BDBD-4CF3-8530-493B2745A813}" presName="accent_5" presStyleCnt="0"/>
      <dgm:spPr/>
    </dgm:pt>
    <dgm:pt modelId="{72F3F457-BF1B-4DA8-AB3D-C514503E40CF}" type="pres">
      <dgm:prSet presAssocID="{EEC8DD55-BDBD-4CF3-8530-493B2745A813}" presName="accentRepeatNode" presStyleLbl="solidFgAcc1" presStyleIdx="4" presStyleCnt="5"/>
      <dgm:spPr/>
    </dgm:pt>
  </dgm:ptLst>
  <dgm:cxnLst>
    <dgm:cxn modelId="{3E50F0D5-A1C8-4E55-92A3-53220345A72B}" srcId="{133BB818-FCC7-4D84-B319-DE1888C22A06}" destId="{F114E74E-2F5E-4F04-B9BA-28381FF4E4E2}" srcOrd="2" destOrd="0" parTransId="{A3182A30-F902-49AC-85F4-00833E0AF0CD}" sibTransId="{4DF1A1D2-3B6B-4A7F-B74B-895CCD25E05E}"/>
    <dgm:cxn modelId="{95C61D21-4A0F-4E26-AEF8-0734D847B22F}" srcId="{133BB818-FCC7-4D84-B319-DE1888C22A06}" destId="{F3D7F702-8972-486C-9114-DF8224754012}" srcOrd="3" destOrd="0" parTransId="{FB8BCA46-21A7-4742-9454-6155EDC0BA27}" sibTransId="{74AEEB94-9716-4E9D-9C24-0B9A51112DA3}"/>
    <dgm:cxn modelId="{EE9176F0-7372-4488-9492-71A33506F572}" srcId="{133BB818-FCC7-4D84-B319-DE1888C22A06}" destId="{EEF9163C-9F42-4F04-87AB-161675A737EC}" srcOrd="0" destOrd="0" parTransId="{8E160E52-F74D-4B40-BF49-12374E905B99}" sibTransId="{26533E7D-308F-4851-BB3B-D8D1A2CED60B}"/>
    <dgm:cxn modelId="{D09B6C91-D0A4-4889-86F1-723294977C88}" type="presOf" srcId="{EEC8DD55-BDBD-4CF3-8530-493B2745A813}" destId="{1563CB8D-0EE8-42AF-999A-669C278FAB91}" srcOrd="0" destOrd="0" presId="urn:microsoft.com/office/officeart/2008/layout/VerticalCurvedList"/>
    <dgm:cxn modelId="{84ECB1EC-F1E5-4709-BB8E-C97DBE315142}" srcId="{133BB818-FCC7-4D84-B319-DE1888C22A06}" destId="{EEC8DD55-BDBD-4CF3-8530-493B2745A813}" srcOrd="4" destOrd="0" parTransId="{613F1636-07AA-45F8-B54F-4580ABFB8C82}" sibTransId="{F44DA8DF-A8E7-4CE8-924E-77E1A45CFA49}"/>
    <dgm:cxn modelId="{A6AC8DB2-8EB7-47C2-855D-7BD45F0412FF}" type="presOf" srcId="{133BB818-FCC7-4D84-B319-DE1888C22A06}" destId="{752C3396-4725-4169-8131-8D2A7CA7CA09}" srcOrd="0" destOrd="0" presId="urn:microsoft.com/office/officeart/2008/layout/VerticalCurvedList"/>
    <dgm:cxn modelId="{2F0EEA8A-BD5C-43DF-998D-63B55145B534}" type="presOf" srcId="{F114E74E-2F5E-4F04-B9BA-28381FF4E4E2}" destId="{2BA807FA-4B28-4AC1-BE30-C2B5A959B0BA}" srcOrd="0" destOrd="0" presId="urn:microsoft.com/office/officeart/2008/layout/VerticalCurvedList"/>
    <dgm:cxn modelId="{8B83B29C-C181-443D-B5CB-7FB94149CD15}" srcId="{133BB818-FCC7-4D84-B319-DE1888C22A06}" destId="{45956527-6A2E-4508-B97B-43143005F40F}" srcOrd="1" destOrd="0" parTransId="{8B840ED5-8B9C-4459-BC84-F383E618F6CE}" sibTransId="{37075376-41D1-4E78-A6ED-B06332E9333E}"/>
    <dgm:cxn modelId="{91B1F683-1ED0-4866-B0CC-B22D5C0A6C7B}" type="presOf" srcId="{EEF9163C-9F42-4F04-87AB-161675A737EC}" destId="{FC865806-C43C-4A7E-9E9B-233DD47ADA8D}" srcOrd="0" destOrd="0" presId="urn:microsoft.com/office/officeart/2008/layout/VerticalCurvedList"/>
    <dgm:cxn modelId="{3AC82B6A-EF64-429D-B383-1CC60F30C5DB}" type="presOf" srcId="{F3D7F702-8972-486C-9114-DF8224754012}" destId="{68A026C1-9288-4787-B891-B7DC3AB865D4}" srcOrd="0" destOrd="0" presId="urn:microsoft.com/office/officeart/2008/layout/VerticalCurvedList"/>
    <dgm:cxn modelId="{500A5F8C-F919-40C1-910B-D915FFBC2FB4}" type="presOf" srcId="{26533E7D-308F-4851-BB3B-D8D1A2CED60B}" destId="{01FFA463-F04B-46FF-9253-B26C7FA65F20}" srcOrd="0" destOrd="0" presId="urn:microsoft.com/office/officeart/2008/layout/VerticalCurvedList"/>
    <dgm:cxn modelId="{58D454E4-09C2-4DC0-AA7A-C5A24C96996D}" type="presOf" srcId="{45956527-6A2E-4508-B97B-43143005F40F}" destId="{26EDE949-7303-46DE-A9EB-7797767AC345}" srcOrd="0" destOrd="0" presId="urn:microsoft.com/office/officeart/2008/layout/VerticalCurvedList"/>
    <dgm:cxn modelId="{045D4E54-098F-4DCE-B05A-76684FFD427D}" type="presParOf" srcId="{752C3396-4725-4169-8131-8D2A7CA7CA09}" destId="{E068D154-9379-4B43-A434-9754AEC1F7C9}" srcOrd="0" destOrd="0" presId="urn:microsoft.com/office/officeart/2008/layout/VerticalCurvedList"/>
    <dgm:cxn modelId="{0602FAC3-563C-4E7A-BE2A-043F49F7C948}" type="presParOf" srcId="{E068D154-9379-4B43-A434-9754AEC1F7C9}" destId="{881A2BF8-4D95-4487-B585-C9BB89D3C23F}" srcOrd="0" destOrd="0" presId="urn:microsoft.com/office/officeart/2008/layout/VerticalCurvedList"/>
    <dgm:cxn modelId="{FB1457CA-D408-4E62-AA93-59681077B085}" type="presParOf" srcId="{881A2BF8-4D95-4487-B585-C9BB89D3C23F}" destId="{03EFEA8D-DFF9-4117-82A5-4013919AD5C6}" srcOrd="0" destOrd="0" presId="urn:microsoft.com/office/officeart/2008/layout/VerticalCurvedList"/>
    <dgm:cxn modelId="{2ABA6394-8C8B-408A-8DA6-24D6B40633B2}" type="presParOf" srcId="{881A2BF8-4D95-4487-B585-C9BB89D3C23F}" destId="{01FFA463-F04B-46FF-9253-B26C7FA65F20}" srcOrd="1" destOrd="0" presId="urn:microsoft.com/office/officeart/2008/layout/VerticalCurvedList"/>
    <dgm:cxn modelId="{DB192100-2889-4411-9A97-441FC1E4AAC7}" type="presParOf" srcId="{881A2BF8-4D95-4487-B585-C9BB89D3C23F}" destId="{0699A340-2EBF-4803-8FD7-FC0831F84195}" srcOrd="2" destOrd="0" presId="urn:microsoft.com/office/officeart/2008/layout/VerticalCurvedList"/>
    <dgm:cxn modelId="{119F6046-19DD-4F77-8652-F6C471F11B26}" type="presParOf" srcId="{881A2BF8-4D95-4487-B585-C9BB89D3C23F}" destId="{01CE4A7A-4534-4777-A0AD-014EDA18343B}" srcOrd="3" destOrd="0" presId="urn:microsoft.com/office/officeart/2008/layout/VerticalCurvedList"/>
    <dgm:cxn modelId="{7C7EE1EE-C3F7-4377-A6F8-ED61273832B4}" type="presParOf" srcId="{E068D154-9379-4B43-A434-9754AEC1F7C9}" destId="{FC865806-C43C-4A7E-9E9B-233DD47ADA8D}" srcOrd="1" destOrd="0" presId="urn:microsoft.com/office/officeart/2008/layout/VerticalCurvedList"/>
    <dgm:cxn modelId="{C65E971A-CB2F-4C61-A950-8E9A5682AA70}" type="presParOf" srcId="{E068D154-9379-4B43-A434-9754AEC1F7C9}" destId="{081FA441-56F9-4171-BAE9-FA03D48E2096}" srcOrd="2" destOrd="0" presId="urn:microsoft.com/office/officeart/2008/layout/VerticalCurvedList"/>
    <dgm:cxn modelId="{A91C0774-0848-4A8C-9B9B-F864A36AEEF1}" type="presParOf" srcId="{081FA441-56F9-4171-BAE9-FA03D48E2096}" destId="{60825E6A-5C50-4F26-A8A7-14C2EE30A158}" srcOrd="0" destOrd="0" presId="urn:microsoft.com/office/officeart/2008/layout/VerticalCurvedList"/>
    <dgm:cxn modelId="{81E0517D-B49E-4C6F-BF59-9CD6B97E7B1E}" type="presParOf" srcId="{E068D154-9379-4B43-A434-9754AEC1F7C9}" destId="{26EDE949-7303-46DE-A9EB-7797767AC345}" srcOrd="3" destOrd="0" presId="urn:microsoft.com/office/officeart/2008/layout/VerticalCurvedList"/>
    <dgm:cxn modelId="{CABE0A23-2E61-490F-8326-693C6F637C45}" type="presParOf" srcId="{E068D154-9379-4B43-A434-9754AEC1F7C9}" destId="{FD1473CF-55B8-4641-89DF-DEAC00A998CC}" srcOrd="4" destOrd="0" presId="urn:microsoft.com/office/officeart/2008/layout/VerticalCurvedList"/>
    <dgm:cxn modelId="{F9049990-380A-49F8-868F-1C0BBB1C6A38}" type="presParOf" srcId="{FD1473CF-55B8-4641-89DF-DEAC00A998CC}" destId="{EBC55BBE-F47A-4C21-8C9C-4F8905415F62}" srcOrd="0" destOrd="0" presId="urn:microsoft.com/office/officeart/2008/layout/VerticalCurvedList"/>
    <dgm:cxn modelId="{4A917CFB-D725-4E2E-89B6-03131BEE6404}" type="presParOf" srcId="{E068D154-9379-4B43-A434-9754AEC1F7C9}" destId="{2BA807FA-4B28-4AC1-BE30-C2B5A959B0BA}" srcOrd="5" destOrd="0" presId="urn:microsoft.com/office/officeart/2008/layout/VerticalCurvedList"/>
    <dgm:cxn modelId="{8E062956-E65E-405A-B6DB-78851517A433}" type="presParOf" srcId="{E068D154-9379-4B43-A434-9754AEC1F7C9}" destId="{5865FA68-2CEC-4B0B-8B40-666F2834395A}" srcOrd="6" destOrd="0" presId="urn:microsoft.com/office/officeart/2008/layout/VerticalCurvedList"/>
    <dgm:cxn modelId="{5813D0C1-B038-489B-B878-248AA23C61E7}" type="presParOf" srcId="{5865FA68-2CEC-4B0B-8B40-666F2834395A}" destId="{74C14E3F-171E-46F7-9F90-0E2E47FEED79}" srcOrd="0" destOrd="0" presId="urn:microsoft.com/office/officeart/2008/layout/VerticalCurvedList"/>
    <dgm:cxn modelId="{2756DB5F-E177-4B0D-8EA6-7EC9895CED0E}" type="presParOf" srcId="{E068D154-9379-4B43-A434-9754AEC1F7C9}" destId="{68A026C1-9288-4787-B891-B7DC3AB865D4}" srcOrd="7" destOrd="0" presId="urn:microsoft.com/office/officeart/2008/layout/VerticalCurvedList"/>
    <dgm:cxn modelId="{CA0142CC-EE15-4659-B3DB-7D2FAA8D1ED1}" type="presParOf" srcId="{E068D154-9379-4B43-A434-9754AEC1F7C9}" destId="{54D6722F-84DE-4258-8FF5-BF8157AE0940}" srcOrd="8" destOrd="0" presId="urn:microsoft.com/office/officeart/2008/layout/VerticalCurvedList"/>
    <dgm:cxn modelId="{B8584C30-79C2-474E-A602-1F377EF66F07}" type="presParOf" srcId="{54D6722F-84DE-4258-8FF5-BF8157AE0940}" destId="{0244CD13-52B1-4DC1-8AB7-94F1B289F6CF}" srcOrd="0" destOrd="0" presId="urn:microsoft.com/office/officeart/2008/layout/VerticalCurvedList"/>
    <dgm:cxn modelId="{D8E67C42-7742-451B-B8ED-E6C77FB2E3E9}" type="presParOf" srcId="{E068D154-9379-4B43-A434-9754AEC1F7C9}" destId="{1563CB8D-0EE8-42AF-999A-669C278FAB91}" srcOrd="9" destOrd="0" presId="urn:microsoft.com/office/officeart/2008/layout/VerticalCurvedList"/>
    <dgm:cxn modelId="{BC43B619-CAA7-4767-B030-2232251471C4}" type="presParOf" srcId="{E068D154-9379-4B43-A434-9754AEC1F7C9}" destId="{BC6E3903-E90B-4305-B51D-AB9448CE0506}" srcOrd="10" destOrd="0" presId="urn:microsoft.com/office/officeart/2008/layout/VerticalCurvedList"/>
    <dgm:cxn modelId="{5E3B1EA0-B7C0-4098-AA62-FCCD007DC7AD}" type="presParOf" srcId="{BC6E3903-E90B-4305-B51D-AB9448CE0506}" destId="{72F3F457-BF1B-4DA8-AB3D-C514503E40C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EDA8F07-346E-4201-8885-D7E30AF8E612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ru-RU"/>
        </a:p>
      </dgm:t>
    </dgm:pt>
    <dgm:pt modelId="{FD5D808D-A78D-4703-81A3-25E59C6E0ED5}">
      <dgm:prSet/>
      <dgm:spPr/>
      <dgm:t>
        <a:bodyPr/>
        <a:lstStyle/>
        <a:p>
          <a:pPr rtl="0"/>
          <a:r>
            <a:rPr lang="ru-RU" smtClean="0"/>
            <a:t>Подбор наиболее авторитетных определений понятия</a:t>
          </a:r>
          <a:endParaRPr lang="ru-RU"/>
        </a:p>
      </dgm:t>
    </dgm:pt>
    <dgm:pt modelId="{ED0C37EA-9CC7-462D-8722-CBB00869B161}" type="parTrans" cxnId="{D0529637-3B3A-47E1-99D1-E2FCC78FD8B8}">
      <dgm:prSet/>
      <dgm:spPr/>
      <dgm:t>
        <a:bodyPr/>
        <a:lstStyle/>
        <a:p>
          <a:endParaRPr lang="ru-RU"/>
        </a:p>
      </dgm:t>
    </dgm:pt>
    <dgm:pt modelId="{776F6427-4701-460C-A60A-931BC0FFC5CD}" type="sibTrans" cxnId="{D0529637-3B3A-47E1-99D1-E2FCC78FD8B8}">
      <dgm:prSet/>
      <dgm:spPr/>
      <dgm:t>
        <a:bodyPr/>
        <a:lstStyle/>
        <a:p>
          <a:endParaRPr lang="ru-RU"/>
        </a:p>
      </dgm:t>
    </dgm:pt>
    <dgm:pt modelId="{7DB23CE9-6531-4D9A-AD70-E9F8915EBCB4}">
      <dgm:prSet/>
      <dgm:spPr/>
      <dgm:t>
        <a:bodyPr/>
        <a:lstStyle/>
        <a:p>
          <a:pPr rtl="0"/>
          <a:r>
            <a:rPr lang="ru-RU" smtClean="0"/>
            <a:t>Позиционирование определений по 5 позициям</a:t>
          </a:r>
          <a:endParaRPr lang="ru-RU"/>
        </a:p>
      </dgm:t>
    </dgm:pt>
    <dgm:pt modelId="{4D62D068-682B-4ADB-A8FF-3A1EB931A2F9}" type="parTrans" cxnId="{5372C1E2-493D-4F79-A24D-B3C354B7EF45}">
      <dgm:prSet/>
      <dgm:spPr/>
      <dgm:t>
        <a:bodyPr/>
        <a:lstStyle/>
        <a:p>
          <a:endParaRPr lang="ru-RU"/>
        </a:p>
      </dgm:t>
    </dgm:pt>
    <dgm:pt modelId="{E211665D-F49C-4616-A8CD-3DA98C408967}" type="sibTrans" cxnId="{5372C1E2-493D-4F79-A24D-B3C354B7EF45}">
      <dgm:prSet/>
      <dgm:spPr/>
      <dgm:t>
        <a:bodyPr/>
        <a:lstStyle/>
        <a:p>
          <a:endParaRPr lang="ru-RU"/>
        </a:p>
      </dgm:t>
    </dgm:pt>
    <dgm:pt modelId="{0F6D9BDE-12B0-49FC-B2E0-62150F035C02}">
      <dgm:prSet/>
      <dgm:spPr/>
      <dgm:t>
        <a:bodyPr/>
        <a:lstStyle/>
        <a:p>
          <a:pPr rtl="0"/>
          <a:r>
            <a:rPr lang="ru-RU" smtClean="0"/>
            <a:t>Составление синтетического определения понятия на основе проведенного анализа</a:t>
          </a:r>
          <a:endParaRPr lang="ru-RU"/>
        </a:p>
      </dgm:t>
    </dgm:pt>
    <dgm:pt modelId="{84BD13DC-D5FF-4369-B096-2F6744B42151}" type="parTrans" cxnId="{D0F2EC69-1807-44E3-9389-D95DCE4F4CB7}">
      <dgm:prSet/>
      <dgm:spPr/>
      <dgm:t>
        <a:bodyPr/>
        <a:lstStyle/>
        <a:p>
          <a:endParaRPr lang="ru-RU"/>
        </a:p>
      </dgm:t>
    </dgm:pt>
    <dgm:pt modelId="{76EC153C-3D3E-4631-9218-0954DF7E118F}" type="sibTrans" cxnId="{D0F2EC69-1807-44E3-9389-D95DCE4F4CB7}">
      <dgm:prSet/>
      <dgm:spPr/>
      <dgm:t>
        <a:bodyPr/>
        <a:lstStyle/>
        <a:p>
          <a:endParaRPr lang="ru-RU"/>
        </a:p>
      </dgm:t>
    </dgm:pt>
    <dgm:pt modelId="{286533D4-B787-450E-809C-C02B25DFF2E2}" type="pres">
      <dgm:prSet presAssocID="{8EDA8F07-346E-4201-8885-D7E30AF8E612}" presName="CompostProcess" presStyleCnt="0">
        <dgm:presLayoutVars>
          <dgm:dir/>
          <dgm:resizeHandles val="exact"/>
        </dgm:presLayoutVars>
      </dgm:prSet>
      <dgm:spPr/>
    </dgm:pt>
    <dgm:pt modelId="{11DA92CF-52C7-440B-B07B-3468C752C829}" type="pres">
      <dgm:prSet presAssocID="{8EDA8F07-346E-4201-8885-D7E30AF8E612}" presName="arrow" presStyleLbl="bgShp" presStyleIdx="0" presStyleCnt="1"/>
      <dgm:spPr/>
    </dgm:pt>
    <dgm:pt modelId="{30B8CC51-8A64-4870-8D6D-810BF5881EE7}" type="pres">
      <dgm:prSet presAssocID="{8EDA8F07-346E-4201-8885-D7E30AF8E612}" presName="linearProcess" presStyleCnt="0"/>
      <dgm:spPr/>
    </dgm:pt>
    <dgm:pt modelId="{77A7FDE0-C7EF-48EC-B693-C2D2F7A22709}" type="pres">
      <dgm:prSet presAssocID="{FD5D808D-A78D-4703-81A3-25E59C6E0ED5}" presName="textNode" presStyleLbl="node1" presStyleIdx="0" presStyleCnt="3">
        <dgm:presLayoutVars>
          <dgm:bulletEnabled val="1"/>
        </dgm:presLayoutVars>
      </dgm:prSet>
      <dgm:spPr/>
    </dgm:pt>
    <dgm:pt modelId="{41A72A8E-2076-49E0-82AB-BCAE118291A4}" type="pres">
      <dgm:prSet presAssocID="{776F6427-4701-460C-A60A-931BC0FFC5CD}" presName="sibTrans" presStyleCnt="0"/>
      <dgm:spPr/>
    </dgm:pt>
    <dgm:pt modelId="{D498232B-CB5B-46BD-9A5C-4CE5811519BE}" type="pres">
      <dgm:prSet presAssocID="{7DB23CE9-6531-4D9A-AD70-E9F8915EBCB4}" presName="textNode" presStyleLbl="node1" presStyleIdx="1" presStyleCnt="3">
        <dgm:presLayoutVars>
          <dgm:bulletEnabled val="1"/>
        </dgm:presLayoutVars>
      </dgm:prSet>
      <dgm:spPr/>
    </dgm:pt>
    <dgm:pt modelId="{2D6C2240-723E-493E-9E49-C173D8E3ACCF}" type="pres">
      <dgm:prSet presAssocID="{E211665D-F49C-4616-A8CD-3DA98C408967}" presName="sibTrans" presStyleCnt="0"/>
      <dgm:spPr/>
    </dgm:pt>
    <dgm:pt modelId="{76B29C54-B163-4744-827F-6EFDC188F578}" type="pres">
      <dgm:prSet presAssocID="{0F6D9BDE-12B0-49FC-B2E0-62150F035C0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0F2EC69-1807-44E3-9389-D95DCE4F4CB7}" srcId="{8EDA8F07-346E-4201-8885-D7E30AF8E612}" destId="{0F6D9BDE-12B0-49FC-B2E0-62150F035C02}" srcOrd="2" destOrd="0" parTransId="{84BD13DC-D5FF-4369-B096-2F6744B42151}" sibTransId="{76EC153C-3D3E-4631-9218-0954DF7E118F}"/>
    <dgm:cxn modelId="{5372C1E2-493D-4F79-A24D-B3C354B7EF45}" srcId="{8EDA8F07-346E-4201-8885-D7E30AF8E612}" destId="{7DB23CE9-6531-4D9A-AD70-E9F8915EBCB4}" srcOrd="1" destOrd="0" parTransId="{4D62D068-682B-4ADB-A8FF-3A1EB931A2F9}" sibTransId="{E211665D-F49C-4616-A8CD-3DA98C408967}"/>
    <dgm:cxn modelId="{317FE14C-F08A-427D-A928-B0EE27D4E344}" type="presOf" srcId="{8EDA8F07-346E-4201-8885-D7E30AF8E612}" destId="{286533D4-B787-450E-809C-C02B25DFF2E2}" srcOrd="0" destOrd="0" presId="urn:microsoft.com/office/officeart/2005/8/layout/hProcess9"/>
    <dgm:cxn modelId="{D0529637-3B3A-47E1-99D1-E2FCC78FD8B8}" srcId="{8EDA8F07-346E-4201-8885-D7E30AF8E612}" destId="{FD5D808D-A78D-4703-81A3-25E59C6E0ED5}" srcOrd="0" destOrd="0" parTransId="{ED0C37EA-9CC7-462D-8722-CBB00869B161}" sibTransId="{776F6427-4701-460C-A60A-931BC0FFC5CD}"/>
    <dgm:cxn modelId="{702A13E9-7CCF-463F-AA6E-4D3BEE6D993B}" type="presOf" srcId="{7DB23CE9-6531-4D9A-AD70-E9F8915EBCB4}" destId="{D498232B-CB5B-46BD-9A5C-4CE5811519BE}" srcOrd="0" destOrd="0" presId="urn:microsoft.com/office/officeart/2005/8/layout/hProcess9"/>
    <dgm:cxn modelId="{7300379F-1A41-4EFF-940C-CFF2FFD81544}" type="presOf" srcId="{0F6D9BDE-12B0-49FC-B2E0-62150F035C02}" destId="{76B29C54-B163-4744-827F-6EFDC188F578}" srcOrd="0" destOrd="0" presId="urn:microsoft.com/office/officeart/2005/8/layout/hProcess9"/>
    <dgm:cxn modelId="{A5B9B1C0-59C2-4E7A-9405-484D998E6768}" type="presOf" srcId="{FD5D808D-A78D-4703-81A3-25E59C6E0ED5}" destId="{77A7FDE0-C7EF-48EC-B693-C2D2F7A22709}" srcOrd="0" destOrd="0" presId="urn:microsoft.com/office/officeart/2005/8/layout/hProcess9"/>
    <dgm:cxn modelId="{34DE9CD4-662A-4BFE-95D1-7A9849640D7A}" type="presParOf" srcId="{286533D4-B787-450E-809C-C02B25DFF2E2}" destId="{11DA92CF-52C7-440B-B07B-3468C752C829}" srcOrd="0" destOrd="0" presId="urn:microsoft.com/office/officeart/2005/8/layout/hProcess9"/>
    <dgm:cxn modelId="{36A10E67-4B8D-4964-9760-9F01368F51E9}" type="presParOf" srcId="{286533D4-B787-450E-809C-C02B25DFF2E2}" destId="{30B8CC51-8A64-4870-8D6D-810BF5881EE7}" srcOrd="1" destOrd="0" presId="urn:microsoft.com/office/officeart/2005/8/layout/hProcess9"/>
    <dgm:cxn modelId="{65A20CDA-5947-4B6F-9265-1B7323E3B081}" type="presParOf" srcId="{30B8CC51-8A64-4870-8D6D-810BF5881EE7}" destId="{77A7FDE0-C7EF-48EC-B693-C2D2F7A22709}" srcOrd="0" destOrd="0" presId="urn:microsoft.com/office/officeart/2005/8/layout/hProcess9"/>
    <dgm:cxn modelId="{814B25A5-0CFD-4B88-8305-5E80B7BF4F46}" type="presParOf" srcId="{30B8CC51-8A64-4870-8D6D-810BF5881EE7}" destId="{41A72A8E-2076-49E0-82AB-BCAE118291A4}" srcOrd="1" destOrd="0" presId="urn:microsoft.com/office/officeart/2005/8/layout/hProcess9"/>
    <dgm:cxn modelId="{BE77FAB6-826D-444C-A501-C5C51F301F7E}" type="presParOf" srcId="{30B8CC51-8A64-4870-8D6D-810BF5881EE7}" destId="{D498232B-CB5B-46BD-9A5C-4CE5811519BE}" srcOrd="2" destOrd="0" presId="urn:microsoft.com/office/officeart/2005/8/layout/hProcess9"/>
    <dgm:cxn modelId="{4FD70E6E-F300-4E2B-A2F2-762068F3DE91}" type="presParOf" srcId="{30B8CC51-8A64-4870-8D6D-810BF5881EE7}" destId="{2D6C2240-723E-493E-9E49-C173D8E3ACCF}" srcOrd="3" destOrd="0" presId="urn:microsoft.com/office/officeart/2005/8/layout/hProcess9"/>
    <dgm:cxn modelId="{E474A575-8C1C-41FA-B482-037DB90AB6CF}" type="presParOf" srcId="{30B8CC51-8A64-4870-8D6D-810BF5881EE7}" destId="{76B29C54-B163-4744-827F-6EFDC188F57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33BB818-FCC7-4D84-B319-DE1888C22A0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EF9163C-9F42-4F04-87AB-161675A737EC}">
      <dgm:prSet/>
      <dgm:spPr/>
      <dgm:t>
        <a:bodyPr/>
        <a:lstStyle/>
        <a:p>
          <a:pPr rtl="0"/>
          <a:r>
            <a:rPr lang="ru-RU" dirty="0" smtClean="0"/>
            <a:t>Категориальное основание для групповой научной работы</a:t>
          </a:r>
          <a:endParaRPr lang="ru-RU" dirty="0"/>
        </a:p>
      </dgm:t>
    </dgm:pt>
    <dgm:pt modelId="{8E160E52-F74D-4B40-BF49-12374E905B99}" type="parTrans" cxnId="{EE9176F0-7372-4488-9492-71A33506F572}">
      <dgm:prSet/>
      <dgm:spPr/>
      <dgm:t>
        <a:bodyPr/>
        <a:lstStyle/>
        <a:p>
          <a:endParaRPr lang="ru-RU"/>
        </a:p>
      </dgm:t>
    </dgm:pt>
    <dgm:pt modelId="{26533E7D-308F-4851-BB3B-D8D1A2CED60B}" type="sibTrans" cxnId="{EE9176F0-7372-4488-9492-71A33506F572}">
      <dgm:prSet/>
      <dgm:spPr/>
      <dgm:t>
        <a:bodyPr/>
        <a:lstStyle/>
        <a:p>
          <a:endParaRPr lang="ru-RU"/>
        </a:p>
      </dgm:t>
    </dgm:pt>
    <dgm:pt modelId="{35061E85-A634-4CB2-A9AD-F5B1CC12A7F7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Выявление </a:t>
          </a:r>
          <a:r>
            <a:rPr lang="ru-RU" dirty="0" smtClean="0"/>
            <a:t>наименее исследованных</a:t>
          </a:r>
        </a:p>
        <a:p>
          <a:pPr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позиций в понятийном поле исследования</a:t>
          </a:r>
        </a:p>
      </dgm:t>
    </dgm:pt>
    <dgm:pt modelId="{D1536670-E9C1-4359-AACC-1BB19E589D23}" type="parTrans" cxnId="{03407D48-6632-4AC2-8BB3-B88AACDBD0FA}">
      <dgm:prSet/>
      <dgm:spPr/>
      <dgm:t>
        <a:bodyPr/>
        <a:lstStyle/>
        <a:p>
          <a:endParaRPr lang="ru-RU"/>
        </a:p>
      </dgm:t>
    </dgm:pt>
    <dgm:pt modelId="{2A79E0AE-0396-47DF-9979-32D1163F1EC3}" type="sibTrans" cxnId="{03407D48-6632-4AC2-8BB3-B88AACDBD0FA}">
      <dgm:prSet/>
      <dgm:spPr/>
      <dgm:t>
        <a:bodyPr/>
        <a:lstStyle/>
        <a:p>
          <a:endParaRPr lang="ru-RU"/>
        </a:p>
      </dgm:t>
    </dgm:pt>
    <dgm:pt modelId="{6420FDA3-0E1A-447F-9C55-BDC7EDF6409E}">
      <dgm:prSet/>
      <dgm:spPr/>
      <dgm:t>
        <a:bodyPr/>
        <a:lstStyle/>
        <a:p>
          <a:pPr rtl="0"/>
          <a:r>
            <a:rPr lang="ru-RU" dirty="0" smtClean="0"/>
            <a:t>Интеграция научных исследований внутри структурного подразделения</a:t>
          </a:r>
          <a:endParaRPr lang="ru-RU" dirty="0"/>
        </a:p>
      </dgm:t>
    </dgm:pt>
    <dgm:pt modelId="{79D1CCCD-58D3-4A03-B723-80AB2E13DE59}" type="parTrans" cxnId="{A5B266A7-2D0A-4CE1-9E2E-7A4E37D731D9}">
      <dgm:prSet/>
      <dgm:spPr/>
      <dgm:t>
        <a:bodyPr/>
        <a:lstStyle/>
        <a:p>
          <a:endParaRPr lang="ru-RU"/>
        </a:p>
      </dgm:t>
    </dgm:pt>
    <dgm:pt modelId="{138F7337-7EE9-440B-B324-E3BECE1469D4}" type="sibTrans" cxnId="{A5B266A7-2D0A-4CE1-9E2E-7A4E37D731D9}">
      <dgm:prSet/>
      <dgm:spPr/>
      <dgm:t>
        <a:bodyPr/>
        <a:lstStyle/>
        <a:p>
          <a:endParaRPr lang="ru-RU"/>
        </a:p>
      </dgm:t>
    </dgm:pt>
    <dgm:pt modelId="{752C3396-4725-4169-8131-8D2A7CA7CA09}" type="pres">
      <dgm:prSet presAssocID="{133BB818-FCC7-4D84-B319-DE1888C22A06}" presName="Name0" presStyleCnt="0">
        <dgm:presLayoutVars>
          <dgm:chMax val="7"/>
          <dgm:chPref val="7"/>
          <dgm:dir/>
        </dgm:presLayoutVars>
      </dgm:prSet>
      <dgm:spPr/>
    </dgm:pt>
    <dgm:pt modelId="{E068D154-9379-4B43-A434-9754AEC1F7C9}" type="pres">
      <dgm:prSet presAssocID="{133BB818-FCC7-4D84-B319-DE1888C22A06}" presName="Name1" presStyleCnt="0"/>
      <dgm:spPr/>
    </dgm:pt>
    <dgm:pt modelId="{881A2BF8-4D95-4487-B585-C9BB89D3C23F}" type="pres">
      <dgm:prSet presAssocID="{133BB818-FCC7-4D84-B319-DE1888C22A06}" presName="cycle" presStyleCnt="0"/>
      <dgm:spPr/>
    </dgm:pt>
    <dgm:pt modelId="{03EFEA8D-DFF9-4117-82A5-4013919AD5C6}" type="pres">
      <dgm:prSet presAssocID="{133BB818-FCC7-4D84-B319-DE1888C22A06}" presName="srcNode" presStyleLbl="node1" presStyleIdx="0" presStyleCnt="3"/>
      <dgm:spPr/>
    </dgm:pt>
    <dgm:pt modelId="{01FFA463-F04B-46FF-9253-B26C7FA65F20}" type="pres">
      <dgm:prSet presAssocID="{133BB818-FCC7-4D84-B319-DE1888C22A06}" presName="conn" presStyleLbl="parChTrans1D2" presStyleIdx="0" presStyleCnt="1"/>
      <dgm:spPr/>
    </dgm:pt>
    <dgm:pt modelId="{0699A340-2EBF-4803-8FD7-FC0831F84195}" type="pres">
      <dgm:prSet presAssocID="{133BB818-FCC7-4D84-B319-DE1888C22A06}" presName="extraNode" presStyleLbl="node1" presStyleIdx="0" presStyleCnt="3"/>
      <dgm:spPr/>
    </dgm:pt>
    <dgm:pt modelId="{01CE4A7A-4534-4777-A0AD-014EDA18343B}" type="pres">
      <dgm:prSet presAssocID="{133BB818-FCC7-4D84-B319-DE1888C22A06}" presName="dstNode" presStyleLbl="node1" presStyleIdx="0" presStyleCnt="3"/>
      <dgm:spPr/>
    </dgm:pt>
    <dgm:pt modelId="{FC865806-C43C-4A7E-9E9B-233DD47ADA8D}" type="pres">
      <dgm:prSet presAssocID="{EEF9163C-9F42-4F04-87AB-161675A737EC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1FA441-56F9-4171-BAE9-FA03D48E2096}" type="pres">
      <dgm:prSet presAssocID="{EEF9163C-9F42-4F04-87AB-161675A737EC}" presName="accent_1" presStyleCnt="0"/>
      <dgm:spPr/>
    </dgm:pt>
    <dgm:pt modelId="{60825E6A-5C50-4F26-A8A7-14C2EE30A158}" type="pres">
      <dgm:prSet presAssocID="{EEF9163C-9F42-4F04-87AB-161675A737EC}" presName="accentRepeatNode" presStyleLbl="solidFgAcc1" presStyleIdx="0" presStyleCnt="3"/>
      <dgm:spPr/>
    </dgm:pt>
    <dgm:pt modelId="{9DE3028C-7390-4219-B6C4-A3D3FC8EC01D}" type="pres">
      <dgm:prSet presAssocID="{35061E85-A634-4CB2-A9AD-F5B1CC12A7F7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E119B-32CD-4E61-B0CA-A3187BEFD225}" type="pres">
      <dgm:prSet presAssocID="{35061E85-A634-4CB2-A9AD-F5B1CC12A7F7}" presName="accent_2" presStyleCnt="0"/>
      <dgm:spPr/>
    </dgm:pt>
    <dgm:pt modelId="{947FB187-75D7-4F96-BEF3-02BEC14039EA}" type="pres">
      <dgm:prSet presAssocID="{35061E85-A634-4CB2-A9AD-F5B1CC12A7F7}" presName="accentRepeatNode" presStyleLbl="solidFgAcc1" presStyleIdx="1" presStyleCnt="3"/>
      <dgm:spPr/>
    </dgm:pt>
    <dgm:pt modelId="{25E21D8C-5B8E-4B10-B1C9-95C89923748F}" type="pres">
      <dgm:prSet presAssocID="{6420FDA3-0E1A-447F-9C55-BDC7EDF6409E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23E678-547B-4647-9A49-BF3D443C9C93}" type="pres">
      <dgm:prSet presAssocID="{6420FDA3-0E1A-447F-9C55-BDC7EDF6409E}" presName="accent_3" presStyleCnt="0"/>
      <dgm:spPr/>
    </dgm:pt>
    <dgm:pt modelId="{100ED4E5-C555-44D0-B940-CF461F506B8A}" type="pres">
      <dgm:prSet presAssocID="{6420FDA3-0E1A-447F-9C55-BDC7EDF6409E}" presName="accentRepeatNode" presStyleLbl="solidFgAcc1" presStyleIdx="2" presStyleCnt="3"/>
      <dgm:spPr/>
    </dgm:pt>
  </dgm:ptLst>
  <dgm:cxnLst>
    <dgm:cxn modelId="{03407D48-6632-4AC2-8BB3-B88AACDBD0FA}" srcId="{133BB818-FCC7-4D84-B319-DE1888C22A06}" destId="{35061E85-A634-4CB2-A9AD-F5B1CC12A7F7}" srcOrd="1" destOrd="0" parTransId="{D1536670-E9C1-4359-AACC-1BB19E589D23}" sibTransId="{2A79E0AE-0396-47DF-9979-32D1163F1EC3}"/>
    <dgm:cxn modelId="{BC0B4FB6-E72E-45DD-A895-D91615E5F11E}" type="presOf" srcId="{35061E85-A634-4CB2-A9AD-F5B1CC12A7F7}" destId="{9DE3028C-7390-4219-B6C4-A3D3FC8EC01D}" srcOrd="0" destOrd="0" presId="urn:microsoft.com/office/officeart/2008/layout/VerticalCurvedList"/>
    <dgm:cxn modelId="{886B692F-AC09-4E4F-AACF-AE2C25621C44}" type="presOf" srcId="{26533E7D-308F-4851-BB3B-D8D1A2CED60B}" destId="{01FFA463-F04B-46FF-9253-B26C7FA65F20}" srcOrd="0" destOrd="0" presId="urn:microsoft.com/office/officeart/2008/layout/VerticalCurvedList"/>
    <dgm:cxn modelId="{D3B0FA4B-21DE-4959-BFB3-17C51AC4DE62}" type="presOf" srcId="{133BB818-FCC7-4D84-B319-DE1888C22A06}" destId="{752C3396-4725-4169-8131-8D2A7CA7CA09}" srcOrd="0" destOrd="0" presId="urn:microsoft.com/office/officeart/2008/layout/VerticalCurvedList"/>
    <dgm:cxn modelId="{54432BD2-E6A6-42A6-AF15-FDD7F7F61F4F}" type="presOf" srcId="{EEF9163C-9F42-4F04-87AB-161675A737EC}" destId="{FC865806-C43C-4A7E-9E9B-233DD47ADA8D}" srcOrd="0" destOrd="0" presId="urn:microsoft.com/office/officeart/2008/layout/VerticalCurvedList"/>
    <dgm:cxn modelId="{F70AC1DC-E273-4800-A5A5-C07119358EE1}" type="presOf" srcId="{6420FDA3-0E1A-447F-9C55-BDC7EDF6409E}" destId="{25E21D8C-5B8E-4B10-B1C9-95C89923748F}" srcOrd="0" destOrd="0" presId="urn:microsoft.com/office/officeart/2008/layout/VerticalCurvedList"/>
    <dgm:cxn modelId="{A5B266A7-2D0A-4CE1-9E2E-7A4E37D731D9}" srcId="{133BB818-FCC7-4D84-B319-DE1888C22A06}" destId="{6420FDA3-0E1A-447F-9C55-BDC7EDF6409E}" srcOrd="2" destOrd="0" parTransId="{79D1CCCD-58D3-4A03-B723-80AB2E13DE59}" sibTransId="{138F7337-7EE9-440B-B324-E3BECE1469D4}"/>
    <dgm:cxn modelId="{EE9176F0-7372-4488-9492-71A33506F572}" srcId="{133BB818-FCC7-4D84-B319-DE1888C22A06}" destId="{EEF9163C-9F42-4F04-87AB-161675A737EC}" srcOrd="0" destOrd="0" parTransId="{8E160E52-F74D-4B40-BF49-12374E905B99}" sibTransId="{26533E7D-308F-4851-BB3B-D8D1A2CED60B}"/>
    <dgm:cxn modelId="{168E7F7A-5A09-4051-860C-5F09199C6DAA}" type="presParOf" srcId="{752C3396-4725-4169-8131-8D2A7CA7CA09}" destId="{E068D154-9379-4B43-A434-9754AEC1F7C9}" srcOrd="0" destOrd="0" presId="urn:microsoft.com/office/officeart/2008/layout/VerticalCurvedList"/>
    <dgm:cxn modelId="{5680690B-ED50-4520-90E6-BEF474226981}" type="presParOf" srcId="{E068D154-9379-4B43-A434-9754AEC1F7C9}" destId="{881A2BF8-4D95-4487-B585-C9BB89D3C23F}" srcOrd="0" destOrd="0" presId="urn:microsoft.com/office/officeart/2008/layout/VerticalCurvedList"/>
    <dgm:cxn modelId="{293B7AFD-576B-4553-8D02-06FAA3511023}" type="presParOf" srcId="{881A2BF8-4D95-4487-B585-C9BB89D3C23F}" destId="{03EFEA8D-DFF9-4117-82A5-4013919AD5C6}" srcOrd="0" destOrd="0" presId="urn:microsoft.com/office/officeart/2008/layout/VerticalCurvedList"/>
    <dgm:cxn modelId="{5F4808D5-2B3B-4042-BBC1-CCBA5C05719E}" type="presParOf" srcId="{881A2BF8-4D95-4487-B585-C9BB89D3C23F}" destId="{01FFA463-F04B-46FF-9253-B26C7FA65F20}" srcOrd="1" destOrd="0" presId="urn:microsoft.com/office/officeart/2008/layout/VerticalCurvedList"/>
    <dgm:cxn modelId="{3749BA18-06BD-44E9-B611-B37A2837CC7C}" type="presParOf" srcId="{881A2BF8-4D95-4487-B585-C9BB89D3C23F}" destId="{0699A340-2EBF-4803-8FD7-FC0831F84195}" srcOrd="2" destOrd="0" presId="urn:microsoft.com/office/officeart/2008/layout/VerticalCurvedList"/>
    <dgm:cxn modelId="{E9A7A5F1-0FD5-4ACD-99D8-6D73C10DCBAC}" type="presParOf" srcId="{881A2BF8-4D95-4487-B585-C9BB89D3C23F}" destId="{01CE4A7A-4534-4777-A0AD-014EDA18343B}" srcOrd="3" destOrd="0" presId="urn:microsoft.com/office/officeart/2008/layout/VerticalCurvedList"/>
    <dgm:cxn modelId="{7D3C205A-EACD-47DE-8ECD-774055F09C84}" type="presParOf" srcId="{E068D154-9379-4B43-A434-9754AEC1F7C9}" destId="{FC865806-C43C-4A7E-9E9B-233DD47ADA8D}" srcOrd="1" destOrd="0" presId="urn:microsoft.com/office/officeart/2008/layout/VerticalCurvedList"/>
    <dgm:cxn modelId="{42DF7273-A98C-46E9-A357-E3408944348F}" type="presParOf" srcId="{E068D154-9379-4B43-A434-9754AEC1F7C9}" destId="{081FA441-56F9-4171-BAE9-FA03D48E2096}" srcOrd="2" destOrd="0" presId="urn:microsoft.com/office/officeart/2008/layout/VerticalCurvedList"/>
    <dgm:cxn modelId="{CEE21D18-6EBE-47A7-BEE2-E8273B4557D5}" type="presParOf" srcId="{081FA441-56F9-4171-BAE9-FA03D48E2096}" destId="{60825E6A-5C50-4F26-A8A7-14C2EE30A158}" srcOrd="0" destOrd="0" presId="urn:microsoft.com/office/officeart/2008/layout/VerticalCurvedList"/>
    <dgm:cxn modelId="{FCE4A7A0-6644-4650-ADF6-3B55BCDCF06A}" type="presParOf" srcId="{E068D154-9379-4B43-A434-9754AEC1F7C9}" destId="{9DE3028C-7390-4219-B6C4-A3D3FC8EC01D}" srcOrd="3" destOrd="0" presId="urn:microsoft.com/office/officeart/2008/layout/VerticalCurvedList"/>
    <dgm:cxn modelId="{15BEC4EA-1D71-472A-89A1-3107611522E7}" type="presParOf" srcId="{E068D154-9379-4B43-A434-9754AEC1F7C9}" destId="{FD1E119B-32CD-4E61-B0CA-A3187BEFD225}" srcOrd="4" destOrd="0" presId="urn:microsoft.com/office/officeart/2008/layout/VerticalCurvedList"/>
    <dgm:cxn modelId="{FB532AC1-BB2C-48D4-AB35-24F10F33BC05}" type="presParOf" srcId="{FD1E119B-32CD-4E61-B0CA-A3187BEFD225}" destId="{947FB187-75D7-4F96-BEF3-02BEC14039EA}" srcOrd="0" destOrd="0" presId="urn:microsoft.com/office/officeart/2008/layout/VerticalCurvedList"/>
    <dgm:cxn modelId="{4DCFB09E-D1AE-48CB-BAD1-E0AD5288E37E}" type="presParOf" srcId="{E068D154-9379-4B43-A434-9754AEC1F7C9}" destId="{25E21D8C-5B8E-4B10-B1C9-95C89923748F}" srcOrd="5" destOrd="0" presId="urn:microsoft.com/office/officeart/2008/layout/VerticalCurvedList"/>
    <dgm:cxn modelId="{F0445305-A63B-4BE9-92DB-AB819BB44BF0}" type="presParOf" srcId="{E068D154-9379-4B43-A434-9754AEC1F7C9}" destId="{9C23E678-547B-4647-9A49-BF3D443C9C93}" srcOrd="6" destOrd="0" presId="urn:microsoft.com/office/officeart/2008/layout/VerticalCurvedList"/>
    <dgm:cxn modelId="{B8BD0600-36C5-4C59-A6E7-28AF659B6B6A}" type="presParOf" srcId="{9C23E678-547B-4647-9A49-BF3D443C9C93}" destId="{100ED4E5-C555-44D0-B940-CF461F506B8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4A5CB-5EA2-425D-B693-1F24609C0517}">
      <dsp:nvSpPr>
        <dsp:cNvPr id="0" name=""/>
        <dsp:cNvSpPr/>
      </dsp:nvSpPr>
      <dsp:spPr>
        <a:xfrm>
          <a:off x="0" y="641991"/>
          <a:ext cx="8229600" cy="743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smtClean="0"/>
            <a:t>Суть технологии «Дан Бокелеско»</a:t>
          </a:r>
          <a:endParaRPr lang="ru-RU" sz="3100" kern="1200"/>
        </a:p>
      </dsp:txBody>
      <dsp:txXfrm>
        <a:off x="36296" y="678287"/>
        <a:ext cx="8157008" cy="670943"/>
      </dsp:txXfrm>
    </dsp:sp>
    <dsp:sp modelId="{84F4A421-8FDD-4806-AE2C-5DD1C4D2E957}">
      <dsp:nvSpPr>
        <dsp:cNvPr id="0" name=""/>
        <dsp:cNvSpPr/>
      </dsp:nvSpPr>
      <dsp:spPr>
        <a:xfrm>
          <a:off x="0" y="1474806"/>
          <a:ext cx="8229600" cy="743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Микро-, макро- и метауровень научного текста</a:t>
          </a:r>
          <a:endParaRPr lang="ru-RU" sz="3100" kern="1200" dirty="0"/>
        </a:p>
      </dsp:txBody>
      <dsp:txXfrm>
        <a:off x="36296" y="1511102"/>
        <a:ext cx="8157008" cy="670943"/>
      </dsp:txXfrm>
    </dsp:sp>
    <dsp:sp modelId="{6FE2D760-14EC-44FD-9A8F-FEB2ECE65E67}">
      <dsp:nvSpPr>
        <dsp:cNvPr id="0" name=""/>
        <dsp:cNvSpPr/>
      </dsp:nvSpPr>
      <dsp:spPr>
        <a:xfrm>
          <a:off x="0" y="2307621"/>
          <a:ext cx="8229600" cy="743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smtClean="0"/>
            <a:t>Настройка инструмента</a:t>
          </a:r>
          <a:endParaRPr lang="ru-RU" sz="3100" kern="1200"/>
        </a:p>
      </dsp:txBody>
      <dsp:txXfrm>
        <a:off x="36296" y="2343917"/>
        <a:ext cx="8157008" cy="670943"/>
      </dsp:txXfrm>
    </dsp:sp>
    <dsp:sp modelId="{3EDD1852-45B1-4D70-AD0C-657C4B5DB33E}">
      <dsp:nvSpPr>
        <dsp:cNvPr id="0" name=""/>
        <dsp:cNvSpPr/>
      </dsp:nvSpPr>
      <dsp:spPr>
        <a:xfrm>
          <a:off x="0" y="3140436"/>
          <a:ext cx="8229600" cy="743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smtClean="0"/>
            <a:t>Возможности технологии (анализ и синтез)</a:t>
          </a:r>
          <a:endParaRPr lang="ru-RU" sz="3100" kern="1200"/>
        </a:p>
      </dsp:txBody>
      <dsp:txXfrm>
        <a:off x="36296" y="3176732"/>
        <a:ext cx="8157008" cy="6709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95015-9FFA-49CB-A8D9-1D5F86672D56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3B236D-78EE-495F-BE36-CAC0D7BFC61B}">
      <dsp:nvSpPr>
        <dsp:cNvPr id="0" name=""/>
        <dsp:cNvSpPr/>
      </dsp:nvSpPr>
      <dsp:spPr>
        <a:xfrm>
          <a:off x="628203" y="452596"/>
          <a:ext cx="7538938" cy="9051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smtClean="0"/>
            <a:t>1998 г. РЭА им. Г.В Плеханова, Центр кадрового развития – разработка метода</a:t>
          </a:r>
          <a:endParaRPr lang="ru-RU" sz="2700" kern="1200"/>
        </a:p>
      </dsp:txBody>
      <dsp:txXfrm>
        <a:off x="628203" y="452596"/>
        <a:ext cx="7538938" cy="905192"/>
      </dsp:txXfrm>
    </dsp:sp>
    <dsp:sp modelId="{05CD0602-F009-474F-8BE1-261E276A5432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875A147-0BAE-415F-A2FA-BD31AF62FDE5}">
      <dsp:nvSpPr>
        <dsp:cNvPr id="0" name=""/>
        <dsp:cNvSpPr/>
      </dsp:nvSpPr>
      <dsp:spPr>
        <a:xfrm>
          <a:off x="957241" y="1810385"/>
          <a:ext cx="7209900" cy="9051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smtClean="0"/>
            <a:t>1999 – 2002 – апробация технологии</a:t>
          </a:r>
          <a:endParaRPr lang="ru-RU" sz="2700" kern="1200"/>
        </a:p>
      </dsp:txBody>
      <dsp:txXfrm>
        <a:off x="957241" y="1810385"/>
        <a:ext cx="7209900" cy="905192"/>
      </dsp:txXfrm>
    </dsp:sp>
    <dsp:sp modelId="{3A8A2A4A-1649-4AB7-95EC-8EB8F1F3B4B3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C387EF2-67DB-49CD-99E6-A5E7EA236FCC}">
      <dsp:nvSpPr>
        <dsp:cNvPr id="0" name=""/>
        <dsp:cNvSpPr/>
      </dsp:nvSpPr>
      <dsp:spPr>
        <a:xfrm>
          <a:off x="628203" y="3168174"/>
          <a:ext cx="7538938" cy="9051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smtClean="0"/>
            <a:t>2003 – наст. вр. использование технологии в процессе подготовки аспирантов</a:t>
          </a:r>
          <a:endParaRPr lang="ru-RU" sz="2700" kern="1200"/>
        </a:p>
      </dsp:txBody>
      <dsp:txXfrm>
        <a:off x="628203" y="3168174"/>
        <a:ext cx="7538938" cy="905192"/>
      </dsp:txXfrm>
    </dsp:sp>
    <dsp:sp modelId="{700A4B29-3376-4B00-91B4-9A783A153E84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773B5-29E9-453E-AF0C-47F2E4AC6DEA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Определение понятия, тема исследования</a:t>
          </a:r>
          <a:endParaRPr lang="ru-RU" sz="3300" kern="1200" dirty="0"/>
        </a:p>
      </dsp:txBody>
      <dsp:txXfrm rot="-5400000">
        <a:off x="2962656" y="205028"/>
        <a:ext cx="5209983" cy="1052927"/>
      </dsp:txXfrm>
    </dsp:sp>
    <dsp:sp modelId="{82D0BF57-5A74-4AE5-87DE-BC5CA6B41309}">
      <dsp:nvSpPr>
        <dsp:cNvPr id="0" name=""/>
        <dsp:cNvSpPr/>
      </dsp:nvSpPr>
      <dsp:spPr>
        <a:xfrm>
          <a:off x="0" y="2209"/>
          <a:ext cx="2962656" cy="145856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0030" tIns="120015" rIns="240030" bIns="12001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300" kern="1200" dirty="0" smtClean="0"/>
            <a:t>микро</a:t>
          </a:r>
          <a:endParaRPr lang="ru-RU" sz="6300" kern="1200" dirty="0"/>
        </a:p>
      </dsp:txBody>
      <dsp:txXfrm>
        <a:off x="71201" y="73410"/>
        <a:ext cx="2820254" cy="1316160"/>
      </dsp:txXfrm>
    </dsp:sp>
    <dsp:sp modelId="{5BB241BF-8BC3-4E23-B03A-15BD08046B18}">
      <dsp:nvSpPr>
        <dsp:cNvPr id="0" name=""/>
        <dsp:cNvSpPr/>
      </dsp:nvSpPr>
      <dsp:spPr>
        <a:xfrm rot="5400000">
          <a:off x="5012703" y="-370490"/>
          <a:ext cx="1166849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Фрагменты научного текста</a:t>
          </a:r>
          <a:endParaRPr lang="ru-RU" sz="3300" kern="1200" dirty="0"/>
        </a:p>
      </dsp:txBody>
      <dsp:txXfrm rot="-5400000">
        <a:off x="2962656" y="1736518"/>
        <a:ext cx="5209983" cy="1052927"/>
      </dsp:txXfrm>
    </dsp:sp>
    <dsp:sp modelId="{D471CC97-849C-4688-812E-CCAB97094ADF}">
      <dsp:nvSpPr>
        <dsp:cNvPr id="0" name=""/>
        <dsp:cNvSpPr/>
      </dsp:nvSpPr>
      <dsp:spPr>
        <a:xfrm>
          <a:off x="0" y="1533700"/>
          <a:ext cx="2962656" cy="145856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0030" tIns="120015" rIns="240030" bIns="12001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300" kern="1200" dirty="0" smtClean="0"/>
            <a:t>макро</a:t>
          </a:r>
          <a:endParaRPr lang="ru-RU" sz="6300" kern="1200" dirty="0"/>
        </a:p>
      </dsp:txBody>
      <dsp:txXfrm>
        <a:off x="71201" y="1604901"/>
        <a:ext cx="2820254" cy="1316160"/>
      </dsp:txXfrm>
    </dsp:sp>
    <dsp:sp modelId="{E5C72665-9679-434D-9F36-908544D2A7E2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Завершенная научная работа</a:t>
          </a:r>
          <a:endParaRPr lang="ru-RU" sz="3300" kern="1200" dirty="0"/>
        </a:p>
      </dsp:txBody>
      <dsp:txXfrm rot="-5400000">
        <a:off x="2962656" y="3268008"/>
        <a:ext cx="5209983" cy="1052927"/>
      </dsp:txXfrm>
    </dsp:sp>
    <dsp:sp modelId="{343E3E16-6213-496E-940C-DE6D40E93653}">
      <dsp:nvSpPr>
        <dsp:cNvPr id="0" name=""/>
        <dsp:cNvSpPr/>
      </dsp:nvSpPr>
      <dsp:spPr>
        <a:xfrm>
          <a:off x="0" y="3065190"/>
          <a:ext cx="2962656" cy="145856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0030" tIns="120015" rIns="240030" bIns="12001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300" kern="1200" dirty="0" smtClean="0"/>
            <a:t>мета</a:t>
          </a:r>
          <a:endParaRPr lang="ru-RU" sz="6300" kern="1200" dirty="0"/>
        </a:p>
      </dsp:txBody>
      <dsp:txXfrm>
        <a:off x="71201" y="3136391"/>
        <a:ext cx="2820254" cy="1316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92CCE-F87D-410C-B43B-61C53C481783}">
      <dsp:nvSpPr>
        <dsp:cNvPr id="0" name=""/>
        <dsp:cNvSpPr/>
      </dsp:nvSpPr>
      <dsp:spPr>
        <a:xfrm>
          <a:off x="-4998337" y="-765826"/>
          <a:ext cx="5952740" cy="5952740"/>
        </a:xfrm>
        <a:prstGeom prst="blockArc">
          <a:avLst>
            <a:gd name="adj1" fmla="val 18900000"/>
            <a:gd name="adj2" fmla="val 2700000"/>
            <a:gd name="adj3" fmla="val 363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E3C4B-FC28-4D30-8ED0-81DEA5612DEF}">
      <dsp:nvSpPr>
        <dsp:cNvPr id="0" name=""/>
        <dsp:cNvSpPr/>
      </dsp:nvSpPr>
      <dsp:spPr>
        <a:xfrm>
          <a:off x="417535" y="276229"/>
          <a:ext cx="7751238" cy="5528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8795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Шаг 1: выбор направления работы (анализ или создание)</a:t>
          </a:r>
          <a:endParaRPr lang="ru-RU" sz="2300" kern="1200" dirty="0"/>
        </a:p>
      </dsp:txBody>
      <dsp:txXfrm>
        <a:off x="417535" y="276229"/>
        <a:ext cx="7751238" cy="552812"/>
      </dsp:txXfrm>
    </dsp:sp>
    <dsp:sp modelId="{F556E54B-9097-40DE-BB96-DFB90D6C7312}">
      <dsp:nvSpPr>
        <dsp:cNvPr id="0" name=""/>
        <dsp:cNvSpPr/>
      </dsp:nvSpPr>
      <dsp:spPr>
        <a:xfrm>
          <a:off x="72027" y="207127"/>
          <a:ext cx="691015" cy="69101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DDC5AC5-A3B2-4238-A959-0547E2121960}">
      <dsp:nvSpPr>
        <dsp:cNvPr id="0" name=""/>
        <dsp:cNvSpPr/>
      </dsp:nvSpPr>
      <dsp:spPr>
        <a:xfrm>
          <a:off x="813664" y="1105183"/>
          <a:ext cx="7355108" cy="5528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8795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Шаг 2: выбор глубины проработки</a:t>
          </a:r>
          <a:endParaRPr lang="ru-RU" sz="2300" kern="1200"/>
        </a:p>
      </dsp:txBody>
      <dsp:txXfrm>
        <a:off x="813664" y="1105183"/>
        <a:ext cx="7355108" cy="552812"/>
      </dsp:txXfrm>
    </dsp:sp>
    <dsp:sp modelId="{61B3B6AB-D59E-4C86-AF3B-9AAA88A82C1D}">
      <dsp:nvSpPr>
        <dsp:cNvPr id="0" name=""/>
        <dsp:cNvSpPr/>
      </dsp:nvSpPr>
      <dsp:spPr>
        <a:xfrm>
          <a:off x="468156" y="1036081"/>
          <a:ext cx="691015" cy="69101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7DCE414-7C62-448F-B363-709752F52D26}">
      <dsp:nvSpPr>
        <dsp:cNvPr id="0" name=""/>
        <dsp:cNvSpPr/>
      </dsp:nvSpPr>
      <dsp:spPr>
        <a:xfrm>
          <a:off x="935244" y="1934137"/>
          <a:ext cx="7233529" cy="5528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8795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Шаг 3: разбивка задачи на элементарные действия</a:t>
          </a:r>
          <a:endParaRPr lang="ru-RU" sz="2300" kern="1200"/>
        </a:p>
      </dsp:txBody>
      <dsp:txXfrm>
        <a:off x="935244" y="1934137"/>
        <a:ext cx="7233529" cy="552812"/>
      </dsp:txXfrm>
    </dsp:sp>
    <dsp:sp modelId="{3D2B7C27-70AC-4527-BA70-F376AFDAFD83}">
      <dsp:nvSpPr>
        <dsp:cNvPr id="0" name=""/>
        <dsp:cNvSpPr/>
      </dsp:nvSpPr>
      <dsp:spPr>
        <a:xfrm>
          <a:off x="589736" y="1865035"/>
          <a:ext cx="691015" cy="69101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055E731-5900-4CF5-B0BB-2BF99BB5060C}">
      <dsp:nvSpPr>
        <dsp:cNvPr id="0" name=""/>
        <dsp:cNvSpPr/>
      </dsp:nvSpPr>
      <dsp:spPr>
        <a:xfrm>
          <a:off x="813664" y="2763090"/>
          <a:ext cx="7355108" cy="5528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8795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Шаг 4: «сборка» результатов</a:t>
          </a:r>
          <a:endParaRPr lang="ru-RU" sz="2300" kern="1200"/>
        </a:p>
      </dsp:txBody>
      <dsp:txXfrm>
        <a:off x="813664" y="2763090"/>
        <a:ext cx="7355108" cy="552812"/>
      </dsp:txXfrm>
    </dsp:sp>
    <dsp:sp modelId="{E39DDCDA-DB22-4356-97BB-02FCE2A753D3}">
      <dsp:nvSpPr>
        <dsp:cNvPr id="0" name=""/>
        <dsp:cNvSpPr/>
      </dsp:nvSpPr>
      <dsp:spPr>
        <a:xfrm>
          <a:off x="468156" y="2693989"/>
          <a:ext cx="691015" cy="69101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A2C589E-9316-4DF4-8D8D-CEA2A37D829F}">
      <dsp:nvSpPr>
        <dsp:cNvPr id="0" name=""/>
        <dsp:cNvSpPr/>
      </dsp:nvSpPr>
      <dsp:spPr>
        <a:xfrm>
          <a:off x="417535" y="3592044"/>
          <a:ext cx="7751238" cy="5528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8795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Шаг 5: рефлексия по поводу полученных результатов</a:t>
          </a:r>
          <a:endParaRPr lang="ru-RU" sz="2300" kern="1200"/>
        </a:p>
      </dsp:txBody>
      <dsp:txXfrm>
        <a:off x="417535" y="3592044"/>
        <a:ext cx="7751238" cy="552812"/>
      </dsp:txXfrm>
    </dsp:sp>
    <dsp:sp modelId="{852C9CD5-04E3-434D-A7D0-DE6A8F97D0BE}">
      <dsp:nvSpPr>
        <dsp:cNvPr id="0" name=""/>
        <dsp:cNvSpPr/>
      </dsp:nvSpPr>
      <dsp:spPr>
        <a:xfrm>
          <a:off x="72027" y="3522943"/>
          <a:ext cx="691015" cy="69101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B7377-2A70-4FD6-AAA4-9D3B7EB2AFBA}">
      <dsp:nvSpPr>
        <dsp:cNvPr id="0" name=""/>
        <dsp:cNvSpPr/>
      </dsp:nvSpPr>
      <dsp:spPr>
        <a:xfrm>
          <a:off x="0" y="254659"/>
          <a:ext cx="8229600" cy="195792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Экспресс-анализ научных текстов с выявлением слабых мест</a:t>
          </a:r>
          <a:endParaRPr lang="ru-RU" sz="3500" kern="1200"/>
        </a:p>
      </dsp:txBody>
      <dsp:txXfrm>
        <a:off x="95578" y="350237"/>
        <a:ext cx="8038444" cy="1766765"/>
      </dsp:txXfrm>
    </dsp:sp>
    <dsp:sp modelId="{21261B0F-0ACA-40EC-BFC2-5E8308A29934}">
      <dsp:nvSpPr>
        <dsp:cNvPr id="0" name=""/>
        <dsp:cNvSpPr/>
      </dsp:nvSpPr>
      <dsp:spPr>
        <a:xfrm>
          <a:off x="0" y="2313381"/>
          <a:ext cx="8229600" cy="195792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Составление системного представления о неизвестном для авторе явлении или новой области знаний</a:t>
          </a:r>
          <a:endParaRPr lang="ru-RU" sz="3500" kern="1200"/>
        </a:p>
      </dsp:txBody>
      <dsp:txXfrm>
        <a:off x="95578" y="2408959"/>
        <a:ext cx="8038444" cy="17667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2FD23-8D2F-4CCE-A798-908334144CA5}">
      <dsp:nvSpPr>
        <dsp:cNvPr id="0" name=""/>
        <dsp:cNvSpPr/>
      </dsp:nvSpPr>
      <dsp:spPr>
        <a:xfrm>
          <a:off x="0" y="11181"/>
          <a:ext cx="8229600" cy="1432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Позиционирование вопросов к вам и быстрые эффективные ответы</a:t>
          </a:r>
          <a:endParaRPr lang="ru-RU" sz="3600" kern="1200" dirty="0"/>
        </a:p>
      </dsp:txBody>
      <dsp:txXfrm>
        <a:off x="69908" y="81089"/>
        <a:ext cx="8089784" cy="1292264"/>
      </dsp:txXfrm>
    </dsp:sp>
    <dsp:sp modelId="{708B2B97-6B26-4B17-BB93-AA7B4A2F6999}">
      <dsp:nvSpPr>
        <dsp:cNvPr id="0" name=""/>
        <dsp:cNvSpPr/>
      </dsp:nvSpPr>
      <dsp:spPr>
        <a:xfrm>
          <a:off x="0" y="1546941"/>
          <a:ext cx="8229600" cy="1432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Выявление слабых сторон выступлений оппонентов</a:t>
          </a:r>
          <a:endParaRPr lang="ru-RU" sz="3600" kern="1200" dirty="0"/>
        </a:p>
      </dsp:txBody>
      <dsp:txXfrm>
        <a:off x="69908" y="1616849"/>
        <a:ext cx="8089784" cy="1292264"/>
      </dsp:txXfrm>
    </dsp:sp>
    <dsp:sp modelId="{023C50DC-9906-4827-B6A8-3887E67CEAE2}">
      <dsp:nvSpPr>
        <dsp:cNvPr id="0" name=""/>
        <dsp:cNvSpPr/>
      </dsp:nvSpPr>
      <dsp:spPr>
        <a:xfrm>
          <a:off x="0" y="3082701"/>
          <a:ext cx="8229600" cy="1432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Ресурсный поиск авторов текстов</a:t>
          </a:r>
          <a:endParaRPr lang="ru-RU" sz="3600" kern="1200" dirty="0"/>
        </a:p>
      </dsp:txBody>
      <dsp:txXfrm>
        <a:off x="69908" y="3152609"/>
        <a:ext cx="8089784" cy="12922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2FD23-8D2F-4CCE-A798-908334144CA5}">
      <dsp:nvSpPr>
        <dsp:cNvPr id="0" name=""/>
        <dsp:cNvSpPr/>
      </dsp:nvSpPr>
      <dsp:spPr>
        <a:xfrm>
          <a:off x="0" y="11181"/>
          <a:ext cx="8229600" cy="1432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smtClean="0"/>
            <a:t>Психологическая усталость от неструктурированных выступлений</a:t>
          </a:r>
          <a:endParaRPr lang="ru-RU" sz="3600" kern="1200"/>
        </a:p>
      </dsp:txBody>
      <dsp:txXfrm>
        <a:off x="69908" y="81089"/>
        <a:ext cx="8089784" cy="1292264"/>
      </dsp:txXfrm>
    </dsp:sp>
    <dsp:sp modelId="{708B2B97-6B26-4B17-BB93-AA7B4A2F6999}">
      <dsp:nvSpPr>
        <dsp:cNvPr id="0" name=""/>
        <dsp:cNvSpPr/>
      </dsp:nvSpPr>
      <dsp:spPr>
        <a:xfrm>
          <a:off x="0" y="1546941"/>
          <a:ext cx="8229600" cy="1432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smtClean="0"/>
            <a:t>Многочисленные вопросы на понимание и критику</a:t>
          </a:r>
          <a:endParaRPr lang="ru-RU" sz="3600" kern="1200"/>
        </a:p>
      </dsp:txBody>
      <dsp:txXfrm>
        <a:off x="69908" y="1616849"/>
        <a:ext cx="8089784" cy="1292264"/>
      </dsp:txXfrm>
    </dsp:sp>
    <dsp:sp modelId="{023C50DC-9906-4827-B6A8-3887E67CEAE2}">
      <dsp:nvSpPr>
        <dsp:cNvPr id="0" name=""/>
        <dsp:cNvSpPr/>
      </dsp:nvSpPr>
      <dsp:spPr>
        <a:xfrm>
          <a:off x="0" y="3082701"/>
          <a:ext cx="8229600" cy="1432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smtClean="0"/>
            <a:t>Вопросы, которые ставят в тупик</a:t>
          </a:r>
          <a:endParaRPr lang="ru-RU" sz="3600" kern="1200"/>
        </a:p>
      </dsp:txBody>
      <dsp:txXfrm>
        <a:off x="69908" y="3152609"/>
        <a:ext cx="8089784" cy="12922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FA463-F04B-46FF-9253-B26C7FA65F20}">
      <dsp:nvSpPr>
        <dsp:cNvPr id="0" name=""/>
        <dsp:cNvSpPr/>
      </dsp:nvSpPr>
      <dsp:spPr>
        <a:xfrm>
          <a:off x="-5943603" y="-909532"/>
          <a:ext cx="7075648" cy="7075648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65806-C43C-4A7E-9E9B-233DD47ADA8D}">
      <dsp:nvSpPr>
        <dsp:cNvPr id="0" name=""/>
        <dsp:cNvSpPr/>
      </dsp:nvSpPr>
      <dsp:spPr>
        <a:xfrm>
          <a:off x="494740" y="328431"/>
          <a:ext cx="7938525" cy="6572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719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Определение темы</a:t>
          </a:r>
          <a:endParaRPr lang="ru-RU" sz="2000" kern="1200" dirty="0"/>
        </a:p>
      </dsp:txBody>
      <dsp:txXfrm>
        <a:off x="494740" y="328431"/>
        <a:ext cx="7938525" cy="657283"/>
      </dsp:txXfrm>
    </dsp:sp>
    <dsp:sp modelId="{60825E6A-5C50-4F26-A8A7-14C2EE30A158}">
      <dsp:nvSpPr>
        <dsp:cNvPr id="0" name=""/>
        <dsp:cNvSpPr/>
      </dsp:nvSpPr>
      <dsp:spPr>
        <a:xfrm>
          <a:off x="83938" y="246270"/>
          <a:ext cx="821604" cy="8216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DE949-7303-46DE-A9EB-7797767AC345}">
      <dsp:nvSpPr>
        <dsp:cNvPr id="0" name=""/>
        <dsp:cNvSpPr/>
      </dsp:nvSpPr>
      <dsp:spPr>
        <a:xfrm>
          <a:off x="965730" y="1314040"/>
          <a:ext cx="7467535" cy="6572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719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Подготовка понятийной матрицы 5*5</a:t>
          </a:r>
          <a:endParaRPr lang="ru-RU" sz="2000" kern="1200" dirty="0"/>
        </a:p>
      </dsp:txBody>
      <dsp:txXfrm>
        <a:off x="965730" y="1314040"/>
        <a:ext cx="7467535" cy="657283"/>
      </dsp:txXfrm>
    </dsp:sp>
    <dsp:sp modelId="{EBC55BBE-F47A-4C21-8C9C-4F8905415F62}">
      <dsp:nvSpPr>
        <dsp:cNvPr id="0" name=""/>
        <dsp:cNvSpPr/>
      </dsp:nvSpPr>
      <dsp:spPr>
        <a:xfrm>
          <a:off x="554928" y="1231880"/>
          <a:ext cx="821604" cy="8216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807FA-4B28-4AC1-BE30-C2B5A959B0BA}">
      <dsp:nvSpPr>
        <dsp:cNvPr id="0" name=""/>
        <dsp:cNvSpPr/>
      </dsp:nvSpPr>
      <dsp:spPr>
        <a:xfrm>
          <a:off x="1110286" y="2299650"/>
          <a:ext cx="7322979" cy="6572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719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Подготовка краткого плана исследования на основе матрицы</a:t>
          </a:r>
          <a:endParaRPr lang="ru-RU" sz="2000" kern="1200" dirty="0"/>
        </a:p>
      </dsp:txBody>
      <dsp:txXfrm>
        <a:off x="1110286" y="2299650"/>
        <a:ext cx="7322979" cy="657283"/>
      </dsp:txXfrm>
    </dsp:sp>
    <dsp:sp modelId="{74C14E3F-171E-46F7-9F90-0E2E47FEED79}">
      <dsp:nvSpPr>
        <dsp:cNvPr id="0" name=""/>
        <dsp:cNvSpPr/>
      </dsp:nvSpPr>
      <dsp:spPr>
        <a:xfrm>
          <a:off x="699484" y="2217489"/>
          <a:ext cx="821604" cy="8216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026C1-9288-4787-B891-B7DC3AB865D4}">
      <dsp:nvSpPr>
        <dsp:cNvPr id="0" name=""/>
        <dsp:cNvSpPr/>
      </dsp:nvSpPr>
      <dsp:spPr>
        <a:xfrm>
          <a:off x="965730" y="3285259"/>
          <a:ext cx="7467535" cy="6572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719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Подготовка подробного плана по разделам и главам</a:t>
          </a:r>
          <a:endParaRPr lang="ru-RU" sz="2000" kern="1200" dirty="0"/>
        </a:p>
      </dsp:txBody>
      <dsp:txXfrm>
        <a:off x="965730" y="3285259"/>
        <a:ext cx="7467535" cy="657283"/>
      </dsp:txXfrm>
    </dsp:sp>
    <dsp:sp modelId="{0244CD13-52B1-4DC1-8AB7-94F1B289F6CF}">
      <dsp:nvSpPr>
        <dsp:cNvPr id="0" name=""/>
        <dsp:cNvSpPr/>
      </dsp:nvSpPr>
      <dsp:spPr>
        <a:xfrm>
          <a:off x="554928" y="3203099"/>
          <a:ext cx="821604" cy="8216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63CB8D-0EE8-42AF-999A-669C278FAB91}">
      <dsp:nvSpPr>
        <dsp:cNvPr id="0" name=""/>
        <dsp:cNvSpPr/>
      </dsp:nvSpPr>
      <dsp:spPr>
        <a:xfrm>
          <a:off x="494740" y="4270869"/>
          <a:ext cx="7938525" cy="6572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719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Подбор источников для работы по плану</a:t>
          </a:r>
          <a:endParaRPr lang="ru-RU" sz="2000" kern="1200" dirty="0"/>
        </a:p>
      </dsp:txBody>
      <dsp:txXfrm>
        <a:off x="494740" y="4270869"/>
        <a:ext cx="7938525" cy="657283"/>
      </dsp:txXfrm>
    </dsp:sp>
    <dsp:sp modelId="{72F3F457-BF1B-4DA8-AB3D-C514503E40CF}">
      <dsp:nvSpPr>
        <dsp:cNvPr id="0" name=""/>
        <dsp:cNvSpPr/>
      </dsp:nvSpPr>
      <dsp:spPr>
        <a:xfrm>
          <a:off x="83938" y="4188708"/>
          <a:ext cx="821604" cy="8216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DA92CF-52C7-440B-B07B-3468C752C829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7FDE0-C7EF-48EC-B693-C2D2F7A22709}">
      <dsp:nvSpPr>
        <dsp:cNvPr id="0" name=""/>
        <dsp:cNvSpPr/>
      </dsp:nvSpPr>
      <dsp:spPr>
        <a:xfrm>
          <a:off x="8840" y="1357788"/>
          <a:ext cx="2648902" cy="18103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Подбор наиболее авторитетных определений понятия</a:t>
          </a:r>
          <a:endParaRPr lang="ru-RU" sz="1800" kern="1200"/>
        </a:p>
      </dsp:txBody>
      <dsp:txXfrm>
        <a:off x="97216" y="1446164"/>
        <a:ext cx="2472150" cy="1633633"/>
      </dsp:txXfrm>
    </dsp:sp>
    <dsp:sp modelId="{D498232B-CB5B-46BD-9A5C-4CE5811519BE}">
      <dsp:nvSpPr>
        <dsp:cNvPr id="0" name=""/>
        <dsp:cNvSpPr/>
      </dsp:nvSpPr>
      <dsp:spPr>
        <a:xfrm>
          <a:off x="2790348" y="1357788"/>
          <a:ext cx="2648902" cy="18103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Позиционирование определений по 5 позициям</a:t>
          </a:r>
          <a:endParaRPr lang="ru-RU" sz="1800" kern="1200"/>
        </a:p>
      </dsp:txBody>
      <dsp:txXfrm>
        <a:off x="2878724" y="1446164"/>
        <a:ext cx="2472150" cy="1633633"/>
      </dsp:txXfrm>
    </dsp:sp>
    <dsp:sp modelId="{76B29C54-B163-4744-827F-6EFDC188F578}">
      <dsp:nvSpPr>
        <dsp:cNvPr id="0" name=""/>
        <dsp:cNvSpPr/>
      </dsp:nvSpPr>
      <dsp:spPr>
        <a:xfrm>
          <a:off x="5571857" y="1357788"/>
          <a:ext cx="2648902" cy="18103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Составление синтетического определения понятия на основе проведенного анализа</a:t>
          </a:r>
          <a:endParaRPr lang="ru-RU" sz="1800" kern="1200"/>
        </a:p>
      </dsp:txBody>
      <dsp:txXfrm>
        <a:off x="5660233" y="1446164"/>
        <a:ext cx="2472150" cy="163363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FA463-F04B-46FF-9253-B26C7FA65F20}">
      <dsp:nvSpPr>
        <dsp:cNvPr id="0" name=""/>
        <dsp:cNvSpPr/>
      </dsp:nvSpPr>
      <dsp:spPr>
        <a:xfrm>
          <a:off x="-5942122" y="-909532"/>
          <a:ext cx="7075648" cy="7075648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65806-C43C-4A7E-9E9B-233DD47ADA8D}">
      <dsp:nvSpPr>
        <dsp:cNvPr id="0" name=""/>
        <dsp:cNvSpPr/>
      </dsp:nvSpPr>
      <dsp:spPr>
        <a:xfrm>
          <a:off x="729613" y="525658"/>
          <a:ext cx="7705133" cy="10513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483" tIns="68580" rIns="68580" bIns="6858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Категориальное основание для групповой научной работы</a:t>
          </a:r>
          <a:endParaRPr lang="ru-RU" sz="2700" kern="1200" dirty="0"/>
        </a:p>
      </dsp:txBody>
      <dsp:txXfrm>
        <a:off x="729613" y="525658"/>
        <a:ext cx="7705133" cy="1051316"/>
      </dsp:txXfrm>
    </dsp:sp>
    <dsp:sp modelId="{60825E6A-5C50-4F26-A8A7-14C2EE30A158}">
      <dsp:nvSpPr>
        <dsp:cNvPr id="0" name=""/>
        <dsp:cNvSpPr/>
      </dsp:nvSpPr>
      <dsp:spPr>
        <a:xfrm>
          <a:off x="72540" y="394243"/>
          <a:ext cx="1314145" cy="13141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3028C-7390-4219-B6C4-A3D3FC8EC01D}">
      <dsp:nvSpPr>
        <dsp:cNvPr id="0" name=""/>
        <dsp:cNvSpPr/>
      </dsp:nvSpPr>
      <dsp:spPr>
        <a:xfrm>
          <a:off x="1111767" y="2102633"/>
          <a:ext cx="7322979" cy="10513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483" tIns="68580" rIns="68580" bIns="685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700" kern="1200" dirty="0" smtClean="0"/>
            <a:t>Выявление </a:t>
          </a:r>
          <a:r>
            <a:rPr lang="ru-RU" sz="2700" kern="1200" dirty="0" smtClean="0"/>
            <a:t>наименее исследованных</a:t>
          </a:r>
        </a:p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позиций в понятийном поле исследования</a:t>
          </a:r>
        </a:p>
      </dsp:txBody>
      <dsp:txXfrm>
        <a:off x="1111767" y="2102633"/>
        <a:ext cx="7322979" cy="1051316"/>
      </dsp:txXfrm>
    </dsp:sp>
    <dsp:sp modelId="{947FB187-75D7-4F96-BEF3-02BEC14039EA}">
      <dsp:nvSpPr>
        <dsp:cNvPr id="0" name=""/>
        <dsp:cNvSpPr/>
      </dsp:nvSpPr>
      <dsp:spPr>
        <a:xfrm>
          <a:off x="454694" y="1971219"/>
          <a:ext cx="1314145" cy="13141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21D8C-5B8E-4B10-B1C9-95C89923748F}">
      <dsp:nvSpPr>
        <dsp:cNvPr id="0" name=""/>
        <dsp:cNvSpPr/>
      </dsp:nvSpPr>
      <dsp:spPr>
        <a:xfrm>
          <a:off x="729613" y="3679608"/>
          <a:ext cx="7705133" cy="10513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483" tIns="68580" rIns="68580" bIns="6858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Интеграция научных исследований внутри структурного подразделения</a:t>
          </a:r>
          <a:endParaRPr lang="ru-RU" sz="2700" kern="1200" dirty="0"/>
        </a:p>
      </dsp:txBody>
      <dsp:txXfrm>
        <a:off x="729613" y="3679608"/>
        <a:ext cx="7705133" cy="1051316"/>
      </dsp:txXfrm>
    </dsp:sp>
    <dsp:sp modelId="{100ED4E5-C555-44D0-B940-CF461F506B8A}">
      <dsp:nvSpPr>
        <dsp:cNvPr id="0" name=""/>
        <dsp:cNvSpPr/>
      </dsp:nvSpPr>
      <dsp:spPr>
        <a:xfrm>
          <a:off x="72540" y="3548194"/>
          <a:ext cx="1314145" cy="13141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7B348-44F5-4A5B-A28C-02C9991BCB7C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BC571-1898-4C4F-863C-446BFE78F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843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F7A03-2A94-49C5-B6B8-8C5A8FB82850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F57B3-7019-4B29-BB0F-76076C3C2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40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ru-RU" dirty="0" smtClean="0"/>
              <a:t>Существует перечень категорий, которые должны быть учтены в процессе научного исследования. Без учета этих категорий результат исследования не будет полностью соответствовать цели исследования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ru-RU" dirty="0" smtClean="0"/>
              <a:t>Данное основание сохраняет свою значимость на всех уровнях научного текста (определения понятий, отдельные фрагменты текстов, отдельные научные работы)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F57B3-7019-4B29-BB0F-76076C3C26E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76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F57B3-7019-4B29-BB0F-76076C3C26E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76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F57B3-7019-4B29-BB0F-76076C3C26E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7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F57B3-7019-4B29-BB0F-76076C3C26E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76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F57B3-7019-4B29-BB0F-76076C3C26E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76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F57B3-7019-4B29-BB0F-76076C3C26E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76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026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56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38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46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39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70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19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53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67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45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6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816F2-DE78-4DDE-9D93-3DE4D461B443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BD411-84D2-4744-9978-5B4A834D1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41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Alexandr.klyagin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Микросхема научного текста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6936"/>
          </a:xfrm>
        </p:spPr>
        <p:txBody>
          <a:bodyPr>
            <a:normAutofit/>
          </a:bodyPr>
          <a:lstStyle/>
          <a:p>
            <a:r>
              <a:rPr lang="ru-RU" dirty="0" smtClean="0"/>
              <a:t>Клягин Александр Владимирович</a:t>
            </a:r>
          </a:p>
        </p:txBody>
      </p:sp>
    </p:spTree>
    <p:extLst>
      <p:ext uri="{BB962C8B-B14F-4D97-AF65-F5344CB8AC3E}">
        <p14:creationId xmlns:p14="http://schemas.microsoft.com/office/powerpoint/2010/main" val="228760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лекции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4331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320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Трек </a:t>
            </a:r>
            <a:r>
              <a:rPr lang="en-US" dirty="0" smtClean="0"/>
              <a:t>#</a:t>
            </a:r>
            <a:r>
              <a:rPr lang="ru-RU" dirty="0" smtClean="0"/>
              <a:t>1 Суть технологии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4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365786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802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Научный текст - это любое научное произведение, обладающее смысловой завершенностью (статья, монография, диссертация и т.п.)</a:t>
            </a:r>
          </a:p>
          <a:p>
            <a:r>
              <a:rPr lang="ru-RU" dirty="0" smtClean="0"/>
              <a:t>Научное исследование - процесс изучения, эксперимента, концептуализации и проверки теории, связанный с получением научных знаний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16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Гипотезы, лежащие в основе технологии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Универсальное категориально-методологическое основание</a:t>
            </a:r>
          </a:p>
          <a:p>
            <a:pPr marL="514350" indent="-514350">
              <a:buAutoNum type="arabicParenR"/>
            </a:pPr>
            <a:r>
              <a:rPr lang="ru-RU" dirty="0" smtClean="0"/>
              <a:t>Данное основание сохраняет свою значимость на всех уровнях научного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306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Категориально-методологическое основание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4077510"/>
              </p:ext>
            </p:extLst>
          </p:nvPr>
        </p:nvGraphicFramePr>
        <p:xfrm>
          <a:off x="467544" y="2420888"/>
          <a:ext cx="8229600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536"/>
                <a:gridCol w="1553304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Ситуация</a:t>
                      </a:r>
                    </a:p>
                    <a:p>
                      <a:pPr algn="ctr"/>
                      <a:r>
                        <a:rPr lang="ru-RU" sz="2400" dirty="0" smtClean="0"/>
                        <a:t>Положение</a:t>
                      </a:r>
                    </a:p>
                    <a:p>
                      <a:pPr algn="ctr"/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</a:p>
                    <a:p>
                      <a:pPr algn="ctr"/>
                      <a:r>
                        <a:rPr lang="ru-RU" sz="2400" dirty="0" smtClean="0"/>
                        <a:t>Ценность</a:t>
                      </a:r>
                    </a:p>
                    <a:p>
                      <a:pPr algn="ctr"/>
                      <a:r>
                        <a:rPr lang="ru-RU" sz="2400" dirty="0" smtClean="0"/>
                        <a:t>Цель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</a:p>
                    <a:p>
                      <a:pPr algn="ctr"/>
                      <a:r>
                        <a:rPr lang="ru-RU" sz="2400" dirty="0" smtClean="0"/>
                        <a:t>Концепция</a:t>
                      </a:r>
                    </a:p>
                    <a:p>
                      <a:pPr algn="ctr"/>
                      <a:r>
                        <a:rPr lang="ru-RU" sz="2400" dirty="0" smtClean="0"/>
                        <a:t>Ресурс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</a:p>
                    <a:p>
                      <a:pPr algn="ctr"/>
                      <a:r>
                        <a:rPr lang="ru-RU" sz="2400" dirty="0" smtClean="0"/>
                        <a:t>Проблема</a:t>
                      </a:r>
                    </a:p>
                    <a:p>
                      <a:pPr algn="ctr"/>
                      <a:r>
                        <a:rPr lang="ru-RU" sz="2400" dirty="0" smtClean="0"/>
                        <a:t>Форма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  <a:p>
                      <a:pPr algn="ctr"/>
                      <a:r>
                        <a:rPr lang="ru-RU" sz="2400" dirty="0" smtClean="0"/>
                        <a:t>Проект</a:t>
                      </a:r>
                    </a:p>
                    <a:p>
                      <a:pPr algn="ctr"/>
                      <a:r>
                        <a:rPr lang="ru-RU" sz="2400" dirty="0" smtClean="0"/>
                        <a:t>Норма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Что?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Для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Из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 чем?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Как?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03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Технология: анализ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12776"/>
            <a:ext cx="3806963" cy="493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627784" y="2996951"/>
            <a:ext cx="1800200" cy="720081"/>
          </a:xfrm>
          <a:prstGeom prst="wedgeRoundRectCallout">
            <a:avLst>
              <a:gd name="adj1" fmla="val -73032"/>
              <a:gd name="adj2" fmla="val -43518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5576" y="285293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ситуация</a:t>
            </a:r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2641017" y="3717032"/>
            <a:ext cx="1800200" cy="2088232"/>
          </a:xfrm>
          <a:prstGeom prst="wedgeRoundRectCallout">
            <a:avLst>
              <a:gd name="adj1" fmla="val -80288"/>
              <a:gd name="adj2" fmla="val -23614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11560" y="407707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  <a:r>
              <a:rPr lang="ru-RU" dirty="0" smtClean="0"/>
              <a:t> концепция</a:t>
            </a:r>
            <a:endParaRPr lang="ru-RU" dirty="0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4531265" y="2996950"/>
            <a:ext cx="1903482" cy="2304257"/>
          </a:xfrm>
          <a:prstGeom prst="wedgeRoundRectCallout">
            <a:avLst>
              <a:gd name="adj1" fmla="val 72131"/>
              <a:gd name="adj2" fmla="val -30224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76256" y="320059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  <a:r>
              <a:rPr lang="ru-RU" dirty="0" smtClean="0"/>
              <a:t> проблема</a:t>
            </a:r>
            <a:endParaRPr lang="ru-RU" dirty="0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4471994" y="5301207"/>
            <a:ext cx="1903482" cy="288033"/>
          </a:xfrm>
          <a:prstGeom prst="wedgeRoundRectCallout">
            <a:avLst>
              <a:gd name="adj1" fmla="val 72131"/>
              <a:gd name="adj2" fmla="val -30224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841295" y="511654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  <a:r>
              <a:rPr lang="ru-RU" dirty="0" smtClean="0"/>
              <a:t> ценность</a:t>
            </a:r>
            <a:endParaRPr lang="ru-RU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4471994" y="5639107"/>
            <a:ext cx="1903482" cy="708844"/>
          </a:xfrm>
          <a:prstGeom prst="wedgeRoundRectCallout">
            <a:avLst>
              <a:gd name="adj1" fmla="val 71507"/>
              <a:gd name="adj2" fmla="val -18497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841295" y="563910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 проект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67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Технология: создание</a:t>
            </a:r>
            <a:endParaRPr lang="ru-RU" dirty="0"/>
          </a:p>
        </p:txBody>
      </p:sp>
      <p:graphicFrame>
        <p:nvGraphicFramePr>
          <p:cNvPr id="1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0733055"/>
              </p:ext>
            </p:extLst>
          </p:nvPr>
        </p:nvGraphicFramePr>
        <p:xfrm>
          <a:off x="467544" y="1876504"/>
          <a:ext cx="8229600" cy="457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536"/>
                <a:gridCol w="1553304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Ситуация</a:t>
                      </a:r>
                    </a:p>
                    <a:p>
                      <a:pPr algn="ctr"/>
                      <a:r>
                        <a:rPr lang="ru-RU" sz="2400" dirty="0" smtClean="0"/>
                        <a:t>Положение</a:t>
                      </a:r>
                    </a:p>
                    <a:p>
                      <a:pPr algn="ctr"/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</a:p>
                    <a:p>
                      <a:pPr algn="ctr"/>
                      <a:r>
                        <a:rPr lang="ru-RU" sz="2400" dirty="0" smtClean="0"/>
                        <a:t>Ценность</a:t>
                      </a:r>
                    </a:p>
                    <a:p>
                      <a:pPr algn="ctr"/>
                      <a:r>
                        <a:rPr lang="ru-RU" sz="2400" dirty="0" smtClean="0"/>
                        <a:t>Цель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</a:p>
                    <a:p>
                      <a:pPr algn="ctr"/>
                      <a:r>
                        <a:rPr lang="ru-RU" sz="2400" dirty="0" smtClean="0"/>
                        <a:t>Концепция</a:t>
                      </a:r>
                    </a:p>
                    <a:p>
                      <a:pPr algn="ctr"/>
                      <a:r>
                        <a:rPr lang="ru-RU" sz="2400" dirty="0" smtClean="0"/>
                        <a:t>Ресурс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</a:p>
                    <a:p>
                      <a:pPr algn="ctr"/>
                      <a:r>
                        <a:rPr lang="ru-RU" sz="2400" dirty="0" smtClean="0"/>
                        <a:t>Проблема</a:t>
                      </a:r>
                    </a:p>
                    <a:p>
                      <a:pPr algn="ctr"/>
                      <a:r>
                        <a:rPr lang="ru-RU" sz="2400" dirty="0" smtClean="0"/>
                        <a:t>Форма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  <a:p>
                      <a:pPr algn="ctr"/>
                      <a:r>
                        <a:rPr lang="ru-RU" sz="2400" dirty="0" smtClean="0"/>
                        <a:t>Проект</a:t>
                      </a:r>
                    </a:p>
                    <a:p>
                      <a:pPr algn="ctr"/>
                      <a:r>
                        <a:rPr lang="ru-RU" sz="2400" dirty="0" smtClean="0"/>
                        <a:t>Норма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Предпосылки</a:t>
                      </a:r>
                      <a:r>
                        <a:rPr lang="ru-RU" sz="2400" baseline="0" dirty="0" smtClean="0"/>
                        <a:t> стратегического планирования. Сущность понятия.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Основные цели и роль стратегического планирования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Концепции стратегического планирования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Системы</a:t>
                      </a:r>
                      <a:r>
                        <a:rPr lang="ru-RU" sz="2400" baseline="0" dirty="0" smtClean="0"/>
                        <a:t> показателей стратегического планирования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Процесс стратегического планирования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Объект 2"/>
          <p:cNvSpPr txBox="1">
            <a:spLocks/>
          </p:cNvSpPr>
          <p:nvPr/>
        </p:nvSpPr>
        <p:spPr>
          <a:xfrm>
            <a:off x="323528" y="1268760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Пример: тема «Стратегическое планирование»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4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Трек </a:t>
            </a:r>
            <a:r>
              <a:rPr lang="en-US" dirty="0" smtClean="0"/>
              <a:t>#</a:t>
            </a:r>
            <a:r>
              <a:rPr lang="ru-RU" dirty="0"/>
              <a:t>2</a:t>
            </a:r>
            <a:r>
              <a:rPr lang="ru-RU" dirty="0" smtClean="0"/>
              <a:t> Микро-, макро- и метауровень научного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4386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Уровни научного текста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9978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758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Микро уровень: пример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309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ru-RU" dirty="0" smtClean="0"/>
              <a:t>процесс создания и претворения в жизнь алгоритмов действий, связанных в пространстве (по исполнителям) и во времени (по срокам), нацеленных на выполнение стратегических задач</a:t>
            </a:r>
            <a:endParaRPr lang="ru-RU" dirty="0"/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819046" y="1988840"/>
            <a:ext cx="7381427" cy="1380027"/>
          </a:xfrm>
          <a:custGeom>
            <a:avLst/>
            <a:gdLst>
              <a:gd name="connsiteX0" fmla="*/ 0 w 7137330"/>
              <a:gd name="connsiteY0" fmla="*/ 228030 h 1368152"/>
              <a:gd name="connsiteX1" fmla="*/ 228030 w 7137330"/>
              <a:gd name="connsiteY1" fmla="*/ 0 h 1368152"/>
              <a:gd name="connsiteX2" fmla="*/ 4163443 w 7137330"/>
              <a:gd name="connsiteY2" fmla="*/ 0 h 1368152"/>
              <a:gd name="connsiteX3" fmla="*/ 4163443 w 7137330"/>
              <a:gd name="connsiteY3" fmla="*/ 0 h 1368152"/>
              <a:gd name="connsiteX4" fmla="*/ 5947775 w 7137330"/>
              <a:gd name="connsiteY4" fmla="*/ 0 h 1368152"/>
              <a:gd name="connsiteX5" fmla="*/ 6909300 w 7137330"/>
              <a:gd name="connsiteY5" fmla="*/ 0 h 1368152"/>
              <a:gd name="connsiteX6" fmla="*/ 7137330 w 7137330"/>
              <a:gd name="connsiteY6" fmla="*/ 228030 h 1368152"/>
              <a:gd name="connsiteX7" fmla="*/ 7137330 w 7137330"/>
              <a:gd name="connsiteY7" fmla="*/ 228025 h 1368152"/>
              <a:gd name="connsiteX8" fmla="*/ 7381427 w 7137330"/>
              <a:gd name="connsiteY8" fmla="*/ 302444 h 1368152"/>
              <a:gd name="connsiteX9" fmla="*/ 7137330 w 7137330"/>
              <a:gd name="connsiteY9" fmla="*/ 570063 h 1368152"/>
              <a:gd name="connsiteX10" fmla="*/ 7137330 w 7137330"/>
              <a:gd name="connsiteY10" fmla="*/ 1140122 h 1368152"/>
              <a:gd name="connsiteX11" fmla="*/ 6909300 w 7137330"/>
              <a:gd name="connsiteY11" fmla="*/ 1368152 h 1368152"/>
              <a:gd name="connsiteX12" fmla="*/ 5947775 w 7137330"/>
              <a:gd name="connsiteY12" fmla="*/ 1368152 h 1368152"/>
              <a:gd name="connsiteX13" fmla="*/ 4163443 w 7137330"/>
              <a:gd name="connsiteY13" fmla="*/ 1368152 h 1368152"/>
              <a:gd name="connsiteX14" fmla="*/ 4163443 w 7137330"/>
              <a:gd name="connsiteY14" fmla="*/ 1368152 h 1368152"/>
              <a:gd name="connsiteX15" fmla="*/ 228030 w 7137330"/>
              <a:gd name="connsiteY15" fmla="*/ 1368152 h 1368152"/>
              <a:gd name="connsiteX16" fmla="*/ 0 w 7137330"/>
              <a:gd name="connsiteY16" fmla="*/ 1140122 h 1368152"/>
              <a:gd name="connsiteX17" fmla="*/ 0 w 7137330"/>
              <a:gd name="connsiteY17" fmla="*/ 570063 h 1368152"/>
              <a:gd name="connsiteX18" fmla="*/ 0 w 7137330"/>
              <a:gd name="connsiteY18" fmla="*/ 228025 h 1368152"/>
              <a:gd name="connsiteX19" fmla="*/ 0 w 7137330"/>
              <a:gd name="connsiteY19" fmla="*/ 228025 h 1368152"/>
              <a:gd name="connsiteX20" fmla="*/ 0 w 7137330"/>
              <a:gd name="connsiteY20" fmla="*/ 228030 h 1368152"/>
              <a:gd name="connsiteX0" fmla="*/ 0 w 7381427"/>
              <a:gd name="connsiteY0" fmla="*/ 228030 h 1368152"/>
              <a:gd name="connsiteX1" fmla="*/ 228030 w 7381427"/>
              <a:gd name="connsiteY1" fmla="*/ 0 h 1368152"/>
              <a:gd name="connsiteX2" fmla="*/ 4163443 w 7381427"/>
              <a:gd name="connsiteY2" fmla="*/ 0 h 1368152"/>
              <a:gd name="connsiteX3" fmla="*/ 4163443 w 7381427"/>
              <a:gd name="connsiteY3" fmla="*/ 0 h 1368152"/>
              <a:gd name="connsiteX4" fmla="*/ 5947775 w 7381427"/>
              <a:gd name="connsiteY4" fmla="*/ 0 h 1368152"/>
              <a:gd name="connsiteX5" fmla="*/ 6909300 w 7381427"/>
              <a:gd name="connsiteY5" fmla="*/ 0 h 1368152"/>
              <a:gd name="connsiteX6" fmla="*/ 7137330 w 7381427"/>
              <a:gd name="connsiteY6" fmla="*/ 228030 h 1368152"/>
              <a:gd name="connsiteX7" fmla="*/ 7137330 w 7381427"/>
              <a:gd name="connsiteY7" fmla="*/ 228025 h 1368152"/>
              <a:gd name="connsiteX8" fmla="*/ 7381427 w 7381427"/>
              <a:gd name="connsiteY8" fmla="*/ 302444 h 1368152"/>
              <a:gd name="connsiteX9" fmla="*/ 7137330 w 7381427"/>
              <a:gd name="connsiteY9" fmla="*/ 570063 h 1368152"/>
              <a:gd name="connsiteX10" fmla="*/ 7137330 w 7381427"/>
              <a:gd name="connsiteY10" fmla="*/ 1140122 h 1368152"/>
              <a:gd name="connsiteX11" fmla="*/ 6909300 w 7381427"/>
              <a:gd name="connsiteY11" fmla="*/ 1368152 h 1368152"/>
              <a:gd name="connsiteX12" fmla="*/ 4163443 w 7381427"/>
              <a:gd name="connsiteY12" fmla="*/ 1368152 h 1368152"/>
              <a:gd name="connsiteX13" fmla="*/ 4163443 w 7381427"/>
              <a:gd name="connsiteY13" fmla="*/ 1368152 h 1368152"/>
              <a:gd name="connsiteX14" fmla="*/ 228030 w 7381427"/>
              <a:gd name="connsiteY14" fmla="*/ 1368152 h 1368152"/>
              <a:gd name="connsiteX15" fmla="*/ 0 w 7381427"/>
              <a:gd name="connsiteY15" fmla="*/ 1140122 h 1368152"/>
              <a:gd name="connsiteX16" fmla="*/ 0 w 7381427"/>
              <a:gd name="connsiteY16" fmla="*/ 570063 h 1368152"/>
              <a:gd name="connsiteX17" fmla="*/ 0 w 7381427"/>
              <a:gd name="connsiteY17" fmla="*/ 228025 h 1368152"/>
              <a:gd name="connsiteX18" fmla="*/ 0 w 7381427"/>
              <a:gd name="connsiteY18" fmla="*/ 228025 h 1368152"/>
              <a:gd name="connsiteX19" fmla="*/ 0 w 7381427"/>
              <a:gd name="connsiteY19" fmla="*/ 228030 h 1368152"/>
              <a:gd name="connsiteX0" fmla="*/ 0 w 7381427"/>
              <a:gd name="connsiteY0" fmla="*/ 228030 h 1368152"/>
              <a:gd name="connsiteX1" fmla="*/ 228030 w 7381427"/>
              <a:gd name="connsiteY1" fmla="*/ 0 h 1368152"/>
              <a:gd name="connsiteX2" fmla="*/ 4163443 w 7381427"/>
              <a:gd name="connsiteY2" fmla="*/ 0 h 1368152"/>
              <a:gd name="connsiteX3" fmla="*/ 4163443 w 7381427"/>
              <a:gd name="connsiteY3" fmla="*/ 0 h 1368152"/>
              <a:gd name="connsiteX4" fmla="*/ 5947775 w 7381427"/>
              <a:gd name="connsiteY4" fmla="*/ 0 h 1368152"/>
              <a:gd name="connsiteX5" fmla="*/ 6909300 w 7381427"/>
              <a:gd name="connsiteY5" fmla="*/ 0 h 1368152"/>
              <a:gd name="connsiteX6" fmla="*/ 7137330 w 7381427"/>
              <a:gd name="connsiteY6" fmla="*/ 228030 h 1368152"/>
              <a:gd name="connsiteX7" fmla="*/ 7137330 w 7381427"/>
              <a:gd name="connsiteY7" fmla="*/ 228025 h 1368152"/>
              <a:gd name="connsiteX8" fmla="*/ 7381427 w 7381427"/>
              <a:gd name="connsiteY8" fmla="*/ 302444 h 1368152"/>
              <a:gd name="connsiteX9" fmla="*/ 7137330 w 7381427"/>
              <a:gd name="connsiteY9" fmla="*/ 570063 h 1368152"/>
              <a:gd name="connsiteX10" fmla="*/ 7137330 w 7381427"/>
              <a:gd name="connsiteY10" fmla="*/ 1140122 h 1368152"/>
              <a:gd name="connsiteX11" fmla="*/ 4688614 w 7381427"/>
              <a:gd name="connsiteY11" fmla="*/ 774385 h 1368152"/>
              <a:gd name="connsiteX12" fmla="*/ 4163443 w 7381427"/>
              <a:gd name="connsiteY12" fmla="*/ 1368152 h 1368152"/>
              <a:gd name="connsiteX13" fmla="*/ 4163443 w 7381427"/>
              <a:gd name="connsiteY13" fmla="*/ 1368152 h 1368152"/>
              <a:gd name="connsiteX14" fmla="*/ 228030 w 7381427"/>
              <a:gd name="connsiteY14" fmla="*/ 1368152 h 1368152"/>
              <a:gd name="connsiteX15" fmla="*/ 0 w 7381427"/>
              <a:gd name="connsiteY15" fmla="*/ 1140122 h 1368152"/>
              <a:gd name="connsiteX16" fmla="*/ 0 w 7381427"/>
              <a:gd name="connsiteY16" fmla="*/ 570063 h 1368152"/>
              <a:gd name="connsiteX17" fmla="*/ 0 w 7381427"/>
              <a:gd name="connsiteY17" fmla="*/ 228025 h 1368152"/>
              <a:gd name="connsiteX18" fmla="*/ 0 w 7381427"/>
              <a:gd name="connsiteY18" fmla="*/ 228025 h 1368152"/>
              <a:gd name="connsiteX19" fmla="*/ 0 w 7381427"/>
              <a:gd name="connsiteY19" fmla="*/ 228030 h 1368152"/>
              <a:gd name="connsiteX0" fmla="*/ 0 w 7381427"/>
              <a:gd name="connsiteY0" fmla="*/ 228030 h 1380027"/>
              <a:gd name="connsiteX1" fmla="*/ 228030 w 7381427"/>
              <a:gd name="connsiteY1" fmla="*/ 0 h 1380027"/>
              <a:gd name="connsiteX2" fmla="*/ 4163443 w 7381427"/>
              <a:gd name="connsiteY2" fmla="*/ 0 h 1380027"/>
              <a:gd name="connsiteX3" fmla="*/ 4163443 w 7381427"/>
              <a:gd name="connsiteY3" fmla="*/ 0 h 1380027"/>
              <a:gd name="connsiteX4" fmla="*/ 5947775 w 7381427"/>
              <a:gd name="connsiteY4" fmla="*/ 0 h 1380027"/>
              <a:gd name="connsiteX5" fmla="*/ 6909300 w 7381427"/>
              <a:gd name="connsiteY5" fmla="*/ 0 h 1380027"/>
              <a:gd name="connsiteX6" fmla="*/ 7137330 w 7381427"/>
              <a:gd name="connsiteY6" fmla="*/ 228030 h 1380027"/>
              <a:gd name="connsiteX7" fmla="*/ 7137330 w 7381427"/>
              <a:gd name="connsiteY7" fmla="*/ 228025 h 1380027"/>
              <a:gd name="connsiteX8" fmla="*/ 7381427 w 7381427"/>
              <a:gd name="connsiteY8" fmla="*/ 302444 h 1380027"/>
              <a:gd name="connsiteX9" fmla="*/ 7137330 w 7381427"/>
              <a:gd name="connsiteY9" fmla="*/ 570063 h 1380027"/>
              <a:gd name="connsiteX10" fmla="*/ 7137330 w 7381427"/>
              <a:gd name="connsiteY10" fmla="*/ 1140122 h 1380027"/>
              <a:gd name="connsiteX11" fmla="*/ 4688614 w 7381427"/>
              <a:gd name="connsiteY11" fmla="*/ 774385 h 1380027"/>
              <a:gd name="connsiteX12" fmla="*/ 4163443 w 7381427"/>
              <a:gd name="connsiteY12" fmla="*/ 1368152 h 1380027"/>
              <a:gd name="connsiteX13" fmla="*/ 3676555 w 7381427"/>
              <a:gd name="connsiteY13" fmla="*/ 1380027 h 1380027"/>
              <a:gd name="connsiteX14" fmla="*/ 228030 w 7381427"/>
              <a:gd name="connsiteY14" fmla="*/ 1368152 h 1380027"/>
              <a:gd name="connsiteX15" fmla="*/ 0 w 7381427"/>
              <a:gd name="connsiteY15" fmla="*/ 1140122 h 1380027"/>
              <a:gd name="connsiteX16" fmla="*/ 0 w 7381427"/>
              <a:gd name="connsiteY16" fmla="*/ 570063 h 1380027"/>
              <a:gd name="connsiteX17" fmla="*/ 0 w 7381427"/>
              <a:gd name="connsiteY17" fmla="*/ 228025 h 1380027"/>
              <a:gd name="connsiteX18" fmla="*/ 0 w 7381427"/>
              <a:gd name="connsiteY18" fmla="*/ 228025 h 1380027"/>
              <a:gd name="connsiteX19" fmla="*/ 0 w 7381427"/>
              <a:gd name="connsiteY19" fmla="*/ 228030 h 1380027"/>
              <a:gd name="connsiteX0" fmla="*/ 0 w 7381427"/>
              <a:gd name="connsiteY0" fmla="*/ 228030 h 1380027"/>
              <a:gd name="connsiteX1" fmla="*/ 228030 w 7381427"/>
              <a:gd name="connsiteY1" fmla="*/ 0 h 1380027"/>
              <a:gd name="connsiteX2" fmla="*/ 4163443 w 7381427"/>
              <a:gd name="connsiteY2" fmla="*/ 0 h 1380027"/>
              <a:gd name="connsiteX3" fmla="*/ 4163443 w 7381427"/>
              <a:gd name="connsiteY3" fmla="*/ 0 h 1380027"/>
              <a:gd name="connsiteX4" fmla="*/ 5947775 w 7381427"/>
              <a:gd name="connsiteY4" fmla="*/ 0 h 1380027"/>
              <a:gd name="connsiteX5" fmla="*/ 6909300 w 7381427"/>
              <a:gd name="connsiteY5" fmla="*/ 0 h 1380027"/>
              <a:gd name="connsiteX6" fmla="*/ 7137330 w 7381427"/>
              <a:gd name="connsiteY6" fmla="*/ 228030 h 1380027"/>
              <a:gd name="connsiteX7" fmla="*/ 7137330 w 7381427"/>
              <a:gd name="connsiteY7" fmla="*/ 228025 h 1380027"/>
              <a:gd name="connsiteX8" fmla="*/ 7381427 w 7381427"/>
              <a:gd name="connsiteY8" fmla="*/ 302444 h 1380027"/>
              <a:gd name="connsiteX9" fmla="*/ 7137330 w 7381427"/>
              <a:gd name="connsiteY9" fmla="*/ 570063 h 1380027"/>
              <a:gd name="connsiteX10" fmla="*/ 7137330 w 7381427"/>
              <a:gd name="connsiteY10" fmla="*/ 1140122 h 1380027"/>
              <a:gd name="connsiteX11" fmla="*/ 4688614 w 7381427"/>
              <a:gd name="connsiteY11" fmla="*/ 774385 h 1380027"/>
              <a:gd name="connsiteX12" fmla="*/ 4163443 w 7381427"/>
              <a:gd name="connsiteY12" fmla="*/ 1368152 h 1380027"/>
              <a:gd name="connsiteX13" fmla="*/ 3676555 w 7381427"/>
              <a:gd name="connsiteY13" fmla="*/ 1380027 h 1380027"/>
              <a:gd name="connsiteX14" fmla="*/ 228030 w 7381427"/>
              <a:gd name="connsiteY14" fmla="*/ 1368152 h 1380027"/>
              <a:gd name="connsiteX15" fmla="*/ 0 w 7381427"/>
              <a:gd name="connsiteY15" fmla="*/ 1140122 h 1380027"/>
              <a:gd name="connsiteX16" fmla="*/ 0 w 7381427"/>
              <a:gd name="connsiteY16" fmla="*/ 570063 h 1380027"/>
              <a:gd name="connsiteX17" fmla="*/ 0 w 7381427"/>
              <a:gd name="connsiteY17" fmla="*/ 228025 h 1380027"/>
              <a:gd name="connsiteX18" fmla="*/ 0 w 7381427"/>
              <a:gd name="connsiteY18" fmla="*/ 228025 h 1380027"/>
              <a:gd name="connsiteX19" fmla="*/ 0 w 7381427"/>
              <a:gd name="connsiteY19" fmla="*/ 228030 h 1380027"/>
              <a:gd name="connsiteX0" fmla="*/ 0 w 7381427"/>
              <a:gd name="connsiteY0" fmla="*/ 228030 h 1380027"/>
              <a:gd name="connsiteX1" fmla="*/ 228030 w 7381427"/>
              <a:gd name="connsiteY1" fmla="*/ 0 h 1380027"/>
              <a:gd name="connsiteX2" fmla="*/ 4163443 w 7381427"/>
              <a:gd name="connsiteY2" fmla="*/ 0 h 1380027"/>
              <a:gd name="connsiteX3" fmla="*/ 4163443 w 7381427"/>
              <a:gd name="connsiteY3" fmla="*/ 0 h 1380027"/>
              <a:gd name="connsiteX4" fmla="*/ 5947775 w 7381427"/>
              <a:gd name="connsiteY4" fmla="*/ 0 h 1380027"/>
              <a:gd name="connsiteX5" fmla="*/ 6909300 w 7381427"/>
              <a:gd name="connsiteY5" fmla="*/ 0 h 1380027"/>
              <a:gd name="connsiteX6" fmla="*/ 7137330 w 7381427"/>
              <a:gd name="connsiteY6" fmla="*/ 228030 h 1380027"/>
              <a:gd name="connsiteX7" fmla="*/ 7137330 w 7381427"/>
              <a:gd name="connsiteY7" fmla="*/ 228025 h 1380027"/>
              <a:gd name="connsiteX8" fmla="*/ 7381427 w 7381427"/>
              <a:gd name="connsiteY8" fmla="*/ 302444 h 1380027"/>
              <a:gd name="connsiteX9" fmla="*/ 7137330 w 7381427"/>
              <a:gd name="connsiteY9" fmla="*/ 570063 h 1380027"/>
              <a:gd name="connsiteX10" fmla="*/ 7137330 w 7381427"/>
              <a:gd name="connsiteY10" fmla="*/ 1140122 h 1380027"/>
              <a:gd name="connsiteX11" fmla="*/ 4688614 w 7381427"/>
              <a:gd name="connsiteY11" fmla="*/ 774385 h 1380027"/>
              <a:gd name="connsiteX12" fmla="*/ 3795308 w 7381427"/>
              <a:gd name="connsiteY12" fmla="*/ 786261 h 1380027"/>
              <a:gd name="connsiteX13" fmla="*/ 3676555 w 7381427"/>
              <a:gd name="connsiteY13" fmla="*/ 1380027 h 1380027"/>
              <a:gd name="connsiteX14" fmla="*/ 228030 w 7381427"/>
              <a:gd name="connsiteY14" fmla="*/ 1368152 h 1380027"/>
              <a:gd name="connsiteX15" fmla="*/ 0 w 7381427"/>
              <a:gd name="connsiteY15" fmla="*/ 1140122 h 1380027"/>
              <a:gd name="connsiteX16" fmla="*/ 0 w 7381427"/>
              <a:gd name="connsiteY16" fmla="*/ 570063 h 1380027"/>
              <a:gd name="connsiteX17" fmla="*/ 0 w 7381427"/>
              <a:gd name="connsiteY17" fmla="*/ 228025 h 1380027"/>
              <a:gd name="connsiteX18" fmla="*/ 0 w 7381427"/>
              <a:gd name="connsiteY18" fmla="*/ 228025 h 1380027"/>
              <a:gd name="connsiteX19" fmla="*/ 0 w 7381427"/>
              <a:gd name="connsiteY19" fmla="*/ 228030 h 1380027"/>
              <a:gd name="connsiteX0" fmla="*/ 0 w 7381427"/>
              <a:gd name="connsiteY0" fmla="*/ 228030 h 1380027"/>
              <a:gd name="connsiteX1" fmla="*/ 228030 w 7381427"/>
              <a:gd name="connsiteY1" fmla="*/ 0 h 1380027"/>
              <a:gd name="connsiteX2" fmla="*/ 4163443 w 7381427"/>
              <a:gd name="connsiteY2" fmla="*/ 0 h 1380027"/>
              <a:gd name="connsiteX3" fmla="*/ 4163443 w 7381427"/>
              <a:gd name="connsiteY3" fmla="*/ 0 h 1380027"/>
              <a:gd name="connsiteX4" fmla="*/ 5947775 w 7381427"/>
              <a:gd name="connsiteY4" fmla="*/ 0 h 1380027"/>
              <a:gd name="connsiteX5" fmla="*/ 6909300 w 7381427"/>
              <a:gd name="connsiteY5" fmla="*/ 0 h 1380027"/>
              <a:gd name="connsiteX6" fmla="*/ 7137330 w 7381427"/>
              <a:gd name="connsiteY6" fmla="*/ 228030 h 1380027"/>
              <a:gd name="connsiteX7" fmla="*/ 7137330 w 7381427"/>
              <a:gd name="connsiteY7" fmla="*/ 228025 h 1380027"/>
              <a:gd name="connsiteX8" fmla="*/ 7381427 w 7381427"/>
              <a:gd name="connsiteY8" fmla="*/ 302444 h 1380027"/>
              <a:gd name="connsiteX9" fmla="*/ 7137330 w 7381427"/>
              <a:gd name="connsiteY9" fmla="*/ 570063 h 1380027"/>
              <a:gd name="connsiteX10" fmla="*/ 7137330 w 7381427"/>
              <a:gd name="connsiteY10" fmla="*/ 748236 h 1380027"/>
              <a:gd name="connsiteX11" fmla="*/ 4688614 w 7381427"/>
              <a:gd name="connsiteY11" fmla="*/ 774385 h 1380027"/>
              <a:gd name="connsiteX12" fmla="*/ 3795308 w 7381427"/>
              <a:gd name="connsiteY12" fmla="*/ 786261 h 1380027"/>
              <a:gd name="connsiteX13" fmla="*/ 3676555 w 7381427"/>
              <a:gd name="connsiteY13" fmla="*/ 1380027 h 1380027"/>
              <a:gd name="connsiteX14" fmla="*/ 228030 w 7381427"/>
              <a:gd name="connsiteY14" fmla="*/ 1368152 h 1380027"/>
              <a:gd name="connsiteX15" fmla="*/ 0 w 7381427"/>
              <a:gd name="connsiteY15" fmla="*/ 1140122 h 1380027"/>
              <a:gd name="connsiteX16" fmla="*/ 0 w 7381427"/>
              <a:gd name="connsiteY16" fmla="*/ 570063 h 1380027"/>
              <a:gd name="connsiteX17" fmla="*/ 0 w 7381427"/>
              <a:gd name="connsiteY17" fmla="*/ 228025 h 1380027"/>
              <a:gd name="connsiteX18" fmla="*/ 0 w 7381427"/>
              <a:gd name="connsiteY18" fmla="*/ 228025 h 1380027"/>
              <a:gd name="connsiteX19" fmla="*/ 0 w 7381427"/>
              <a:gd name="connsiteY19" fmla="*/ 228030 h 1380027"/>
              <a:gd name="connsiteX0" fmla="*/ 0 w 7381427"/>
              <a:gd name="connsiteY0" fmla="*/ 228030 h 1380027"/>
              <a:gd name="connsiteX1" fmla="*/ 228030 w 7381427"/>
              <a:gd name="connsiteY1" fmla="*/ 0 h 1380027"/>
              <a:gd name="connsiteX2" fmla="*/ 4163443 w 7381427"/>
              <a:gd name="connsiteY2" fmla="*/ 0 h 1380027"/>
              <a:gd name="connsiteX3" fmla="*/ 4163443 w 7381427"/>
              <a:gd name="connsiteY3" fmla="*/ 0 h 1380027"/>
              <a:gd name="connsiteX4" fmla="*/ 5947775 w 7381427"/>
              <a:gd name="connsiteY4" fmla="*/ 0 h 1380027"/>
              <a:gd name="connsiteX5" fmla="*/ 6909300 w 7381427"/>
              <a:gd name="connsiteY5" fmla="*/ 0 h 1380027"/>
              <a:gd name="connsiteX6" fmla="*/ 7137330 w 7381427"/>
              <a:gd name="connsiteY6" fmla="*/ 228030 h 1380027"/>
              <a:gd name="connsiteX7" fmla="*/ 7137330 w 7381427"/>
              <a:gd name="connsiteY7" fmla="*/ 228025 h 1380027"/>
              <a:gd name="connsiteX8" fmla="*/ 7381427 w 7381427"/>
              <a:gd name="connsiteY8" fmla="*/ 302444 h 1380027"/>
              <a:gd name="connsiteX9" fmla="*/ 7137330 w 7381427"/>
              <a:gd name="connsiteY9" fmla="*/ 570063 h 1380027"/>
              <a:gd name="connsiteX10" fmla="*/ 7137330 w 7381427"/>
              <a:gd name="connsiteY10" fmla="*/ 748236 h 1380027"/>
              <a:gd name="connsiteX11" fmla="*/ 4688614 w 7381427"/>
              <a:gd name="connsiteY11" fmla="*/ 774385 h 1380027"/>
              <a:gd name="connsiteX12" fmla="*/ 3795308 w 7381427"/>
              <a:gd name="connsiteY12" fmla="*/ 786261 h 1380027"/>
              <a:gd name="connsiteX13" fmla="*/ 3676555 w 7381427"/>
              <a:gd name="connsiteY13" fmla="*/ 1380027 h 1380027"/>
              <a:gd name="connsiteX14" fmla="*/ 228030 w 7381427"/>
              <a:gd name="connsiteY14" fmla="*/ 1368152 h 1380027"/>
              <a:gd name="connsiteX15" fmla="*/ 0 w 7381427"/>
              <a:gd name="connsiteY15" fmla="*/ 1140122 h 1380027"/>
              <a:gd name="connsiteX16" fmla="*/ 0 w 7381427"/>
              <a:gd name="connsiteY16" fmla="*/ 570063 h 1380027"/>
              <a:gd name="connsiteX17" fmla="*/ 0 w 7381427"/>
              <a:gd name="connsiteY17" fmla="*/ 228025 h 1380027"/>
              <a:gd name="connsiteX18" fmla="*/ 0 w 7381427"/>
              <a:gd name="connsiteY18" fmla="*/ 228025 h 1380027"/>
              <a:gd name="connsiteX19" fmla="*/ 0 w 7381427"/>
              <a:gd name="connsiteY19" fmla="*/ 228030 h 1380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381427" h="1380027">
                <a:moveTo>
                  <a:pt x="0" y="228030"/>
                </a:moveTo>
                <a:cubicBezTo>
                  <a:pt x="0" y="102093"/>
                  <a:pt x="102093" y="0"/>
                  <a:pt x="228030" y="0"/>
                </a:cubicBezTo>
                <a:lnTo>
                  <a:pt x="4163443" y="0"/>
                </a:lnTo>
                <a:lnTo>
                  <a:pt x="4163443" y="0"/>
                </a:lnTo>
                <a:lnTo>
                  <a:pt x="5947775" y="0"/>
                </a:lnTo>
                <a:lnTo>
                  <a:pt x="6909300" y="0"/>
                </a:lnTo>
                <a:cubicBezTo>
                  <a:pt x="7035237" y="0"/>
                  <a:pt x="7137330" y="102093"/>
                  <a:pt x="7137330" y="228030"/>
                </a:cubicBezTo>
                <a:lnTo>
                  <a:pt x="7137330" y="228025"/>
                </a:lnTo>
                <a:lnTo>
                  <a:pt x="7381427" y="302444"/>
                </a:lnTo>
                <a:lnTo>
                  <a:pt x="7137330" y="570063"/>
                </a:lnTo>
                <a:lnTo>
                  <a:pt x="7137330" y="748236"/>
                </a:lnTo>
                <a:cubicBezTo>
                  <a:pt x="7137330" y="755419"/>
                  <a:pt x="4814551" y="774385"/>
                  <a:pt x="4688614" y="774385"/>
                </a:cubicBezTo>
                <a:lnTo>
                  <a:pt x="3795308" y="786261"/>
                </a:lnTo>
                <a:cubicBezTo>
                  <a:pt x="3633012" y="790219"/>
                  <a:pt x="3696347" y="960432"/>
                  <a:pt x="3676555" y="1380027"/>
                </a:cubicBezTo>
                <a:lnTo>
                  <a:pt x="228030" y="1368152"/>
                </a:lnTo>
                <a:cubicBezTo>
                  <a:pt x="102093" y="1368152"/>
                  <a:pt x="0" y="1266059"/>
                  <a:pt x="0" y="1140122"/>
                </a:cubicBezTo>
                <a:lnTo>
                  <a:pt x="0" y="570063"/>
                </a:lnTo>
                <a:lnTo>
                  <a:pt x="0" y="228025"/>
                </a:lnTo>
                <a:lnTo>
                  <a:pt x="0" y="228025"/>
                </a:lnTo>
                <a:lnTo>
                  <a:pt x="0" y="22803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388424" y="2051310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816556" y="2860496"/>
            <a:ext cx="7834667" cy="2248440"/>
          </a:xfrm>
          <a:custGeom>
            <a:avLst/>
            <a:gdLst>
              <a:gd name="connsiteX0" fmla="*/ 0 w 7643876"/>
              <a:gd name="connsiteY0" fmla="*/ 252033 h 1512169"/>
              <a:gd name="connsiteX1" fmla="*/ 252033 w 7643876"/>
              <a:gd name="connsiteY1" fmla="*/ 0 h 1512169"/>
              <a:gd name="connsiteX2" fmla="*/ 4458928 w 7643876"/>
              <a:gd name="connsiteY2" fmla="*/ 0 h 1512169"/>
              <a:gd name="connsiteX3" fmla="*/ 4458928 w 7643876"/>
              <a:gd name="connsiteY3" fmla="*/ 0 h 1512169"/>
              <a:gd name="connsiteX4" fmla="*/ 6369897 w 7643876"/>
              <a:gd name="connsiteY4" fmla="*/ 0 h 1512169"/>
              <a:gd name="connsiteX5" fmla="*/ 7391843 w 7643876"/>
              <a:gd name="connsiteY5" fmla="*/ 0 h 1512169"/>
              <a:gd name="connsiteX6" fmla="*/ 7643876 w 7643876"/>
              <a:gd name="connsiteY6" fmla="*/ 252033 h 1512169"/>
              <a:gd name="connsiteX7" fmla="*/ 7643876 w 7643876"/>
              <a:gd name="connsiteY7" fmla="*/ 252028 h 1512169"/>
              <a:gd name="connsiteX8" fmla="*/ 7834667 w 7643876"/>
              <a:gd name="connsiteY8" fmla="*/ 157387 h 1512169"/>
              <a:gd name="connsiteX9" fmla="*/ 7643876 w 7643876"/>
              <a:gd name="connsiteY9" fmla="*/ 630070 h 1512169"/>
              <a:gd name="connsiteX10" fmla="*/ 7643876 w 7643876"/>
              <a:gd name="connsiteY10" fmla="*/ 1260136 h 1512169"/>
              <a:gd name="connsiteX11" fmla="*/ 7391843 w 7643876"/>
              <a:gd name="connsiteY11" fmla="*/ 1512169 h 1512169"/>
              <a:gd name="connsiteX12" fmla="*/ 6369897 w 7643876"/>
              <a:gd name="connsiteY12" fmla="*/ 1512169 h 1512169"/>
              <a:gd name="connsiteX13" fmla="*/ 4458928 w 7643876"/>
              <a:gd name="connsiteY13" fmla="*/ 1512169 h 1512169"/>
              <a:gd name="connsiteX14" fmla="*/ 4458928 w 7643876"/>
              <a:gd name="connsiteY14" fmla="*/ 1512169 h 1512169"/>
              <a:gd name="connsiteX15" fmla="*/ 252033 w 7643876"/>
              <a:gd name="connsiteY15" fmla="*/ 1512169 h 1512169"/>
              <a:gd name="connsiteX16" fmla="*/ 0 w 7643876"/>
              <a:gd name="connsiteY16" fmla="*/ 1260136 h 1512169"/>
              <a:gd name="connsiteX17" fmla="*/ 0 w 7643876"/>
              <a:gd name="connsiteY17" fmla="*/ 630070 h 1512169"/>
              <a:gd name="connsiteX18" fmla="*/ 0 w 7643876"/>
              <a:gd name="connsiteY18" fmla="*/ 252028 h 1512169"/>
              <a:gd name="connsiteX19" fmla="*/ 0 w 7643876"/>
              <a:gd name="connsiteY19" fmla="*/ 252028 h 1512169"/>
              <a:gd name="connsiteX20" fmla="*/ 0 w 7643876"/>
              <a:gd name="connsiteY20" fmla="*/ 252033 h 1512169"/>
              <a:gd name="connsiteX0" fmla="*/ 0 w 7834667"/>
              <a:gd name="connsiteY0" fmla="*/ 252033 h 1512169"/>
              <a:gd name="connsiteX1" fmla="*/ 252033 w 7834667"/>
              <a:gd name="connsiteY1" fmla="*/ 0 h 1512169"/>
              <a:gd name="connsiteX2" fmla="*/ 4458928 w 7834667"/>
              <a:gd name="connsiteY2" fmla="*/ 0 h 1512169"/>
              <a:gd name="connsiteX3" fmla="*/ 3722658 w 7834667"/>
              <a:gd name="connsiteY3" fmla="*/ 0 h 1512169"/>
              <a:gd name="connsiteX4" fmla="*/ 6369897 w 7834667"/>
              <a:gd name="connsiteY4" fmla="*/ 0 h 1512169"/>
              <a:gd name="connsiteX5" fmla="*/ 7391843 w 7834667"/>
              <a:gd name="connsiteY5" fmla="*/ 0 h 1512169"/>
              <a:gd name="connsiteX6" fmla="*/ 7643876 w 7834667"/>
              <a:gd name="connsiteY6" fmla="*/ 252033 h 1512169"/>
              <a:gd name="connsiteX7" fmla="*/ 7643876 w 7834667"/>
              <a:gd name="connsiteY7" fmla="*/ 252028 h 1512169"/>
              <a:gd name="connsiteX8" fmla="*/ 7834667 w 7834667"/>
              <a:gd name="connsiteY8" fmla="*/ 157387 h 1512169"/>
              <a:gd name="connsiteX9" fmla="*/ 7643876 w 7834667"/>
              <a:gd name="connsiteY9" fmla="*/ 630070 h 1512169"/>
              <a:gd name="connsiteX10" fmla="*/ 7643876 w 7834667"/>
              <a:gd name="connsiteY10" fmla="*/ 1260136 h 1512169"/>
              <a:gd name="connsiteX11" fmla="*/ 7391843 w 7834667"/>
              <a:gd name="connsiteY11" fmla="*/ 1512169 h 1512169"/>
              <a:gd name="connsiteX12" fmla="*/ 6369897 w 7834667"/>
              <a:gd name="connsiteY12" fmla="*/ 1512169 h 1512169"/>
              <a:gd name="connsiteX13" fmla="*/ 4458928 w 7834667"/>
              <a:gd name="connsiteY13" fmla="*/ 1512169 h 1512169"/>
              <a:gd name="connsiteX14" fmla="*/ 4458928 w 7834667"/>
              <a:gd name="connsiteY14" fmla="*/ 1512169 h 1512169"/>
              <a:gd name="connsiteX15" fmla="*/ 252033 w 7834667"/>
              <a:gd name="connsiteY15" fmla="*/ 1512169 h 1512169"/>
              <a:gd name="connsiteX16" fmla="*/ 0 w 7834667"/>
              <a:gd name="connsiteY16" fmla="*/ 1260136 h 1512169"/>
              <a:gd name="connsiteX17" fmla="*/ 0 w 7834667"/>
              <a:gd name="connsiteY17" fmla="*/ 630070 h 1512169"/>
              <a:gd name="connsiteX18" fmla="*/ 0 w 7834667"/>
              <a:gd name="connsiteY18" fmla="*/ 252028 h 1512169"/>
              <a:gd name="connsiteX19" fmla="*/ 0 w 7834667"/>
              <a:gd name="connsiteY19" fmla="*/ 252028 h 1512169"/>
              <a:gd name="connsiteX20" fmla="*/ 0 w 7834667"/>
              <a:gd name="connsiteY20" fmla="*/ 252033 h 1512169"/>
              <a:gd name="connsiteX0" fmla="*/ 0 w 7834667"/>
              <a:gd name="connsiteY0" fmla="*/ 558152 h 1818288"/>
              <a:gd name="connsiteX1" fmla="*/ 252033 w 7834667"/>
              <a:gd name="connsiteY1" fmla="*/ 306119 h 1818288"/>
              <a:gd name="connsiteX2" fmla="*/ 4458928 w 7834667"/>
              <a:gd name="connsiteY2" fmla="*/ 306119 h 1818288"/>
              <a:gd name="connsiteX3" fmla="*/ 3722658 w 7834667"/>
              <a:gd name="connsiteY3" fmla="*/ 306119 h 1818288"/>
              <a:gd name="connsiteX4" fmla="*/ 6369897 w 7834667"/>
              <a:gd name="connsiteY4" fmla="*/ 306119 h 1818288"/>
              <a:gd name="connsiteX5" fmla="*/ 7391843 w 7834667"/>
              <a:gd name="connsiteY5" fmla="*/ 306119 h 1818288"/>
              <a:gd name="connsiteX6" fmla="*/ 7643876 w 7834667"/>
              <a:gd name="connsiteY6" fmla="*/ 558152 h 1818288"/>
              <a:gd name="connsiteX7" fmla="*/ 7643876 w 7834667"/>
              <a:gd name="connsiteY7" fmla="*/ 558147 h 1818288"/>
              <a:gd name="connsiteX8" fmla="*/ 7834667 w 7834667"/>
              <a:gd name="connsiteY8" fmla="*/ 463506 h 1818288"/>
              <a:gd name="connsiteX9" fmla="*/ 7643876 w 7834667"/>
              <a:gd name="connsiteY9" fmla="*/ 936189 h 1818288"/>
              <a:gd name="connsiteX10" fmla="*/ 7643876 w 7834667"/>
              <a:gd name="connsiteY10" fmla="*/ 1566255 h 1818288"/>
              <a:gd name="connsiteX11" fmla="*/ 7391843 w 7834667"/>
              <a:gd name="connsiteY11" fmla="*/ 1818288 h 1818288"/>
              <a:gd name="connsiteX12" fmla="*/ 6369897 w 7834667"/>
              <a:gd name="connsiteY12" fmla="*/ 1818288 h 1818288"/>
              <a:gd name="connsiteX13" fmla="*/ 4458928 w 7834667"/>
              <a:gd name="connsiteY13" fmla="*/ 1818288 h 1818288"/>
              <a:gd name="connsiteX14" fmla="*/ 4458928 w 7834667"/>
              <a:gd name="connsiteY14" fmla="*/ 1818288 h 1818288"/>
              <a:gd name="connsiteX15" fmla="*/ 252033 w 7834667"/>
              <a:gd name="connsiteY15" fmla="*/ 1818288 h 1818288"/>
              <a:gd name="connsiteX16" fmla="*/ 0 w 7834667"/>
              <a:gd name="connsiteY16" fmla="*/ 1566255 h 1818288"/>
              <a:gd name="connsiteX17" fmla="*/ 0 w 7834667"/>
              <a:gd name="connsiteY17" fmla="*/ 936189 h 1818288"/>
              <a:gd name="connsiteX18" fmla="*/ 0 w 7834667"/>
              <a:gd name="connsiteY18" fmla="*/ 558147 h 1818288"/>
              <a:gd name="connsiteX19" fmla="*/ 0 w 7834667"/>
              <a:gd name="connsiteY19" fmla="*/ 558147 h 1818288"/>
              <a:gd name="connsiteX20" fmla="*/ 0 w 7834667"/>
              <a:gd name="connsiteY20" fmla="*/ 558152 h 1818288"/>
              <a:gd name="connsiteX0" fmla="*/ 0 w 7834667"/>
              <a:gd name="connsiteY0" fmla="*/ 558152 h 1818288"/>
              <a:gd name="connsiteX1" fmla="*/ 252033 w 7834667"/>
              <a:gd name="connsiteY1" fmla="*/ 306119 h 1818288"/>
              <a:gd name="connsiteX2" fmla="*/ 3710782 w 7834667"/>
              <a:gd name="connsiteY2" fmla="*/ 306119 h 1818288"/>
              <a:gd name="connsiteX3" fmla="*/ 3722658 w 7834667"/>
              <a:gd name="connsiteY3" fmla="*/ 306119 h 1818288"/>
              <a:gd name="connsiteX4" fmla="*/ 6369897 w 7834667"/>
              <a:gd name="connsiteY4" fmla="*/ 306119 h 1818288"/>
              <a:gd name="connsiteX5" fmla="*/ 7391843 w 7834667"/>
              <a:gd name="connsiteY5" fmla="*/ 306119 h 1818288"/>
              <a:gd name="connsiteX6" fmla="*/ 7643876 w 7834667"/>
              <a:gd name="connsiteY6" fmla="*/ 558152 h 1818288"/>
              <a:gd name="connsiteX7" fmla="*/ 7643876 w 7834667"/>
              <a:gd name="connsiteY7" fmla="*/ 558147 h 1818288"/>
              <a:gd name="connsiteX8" fmla="*/ 7834667 w 7834667"/>
              <a:gd name="connsiteY8" fmla="*/ 463506 h 1818288"/>
              <a:gd name="connsiteX9" fmla="*/ 7643876 w 7834667"/>
              <a:gd name="connsiteY9" fmla="*/ 936189 h 1818288"/>
              <a:gd name="connsiteX10" fmla="*/ 7643876 w 7834667"/>
              <a:gd name="connsiteY10" fmla="*/ 1566255 h 1818288"/>
              <a:gd name="connsiteX11" fmla="*/ 7391843 w 7834667"/>
              <a:gd name="connsiteY11" fmla="*/ 1818288 h 1818288"/>
              <a:gd name="connsiteX12" fmla="*/ 6369897 w 7834667"/>
              <a:gd name="connsiteY12" fmla="*/ 1818288 h 1818288"/>
              <a:gd name="connsiteX13" fmla="*/ 4458928 w 7834667"/>
              <a:gd name="connsiteY13" fmla="*/ 1818288 h 1818288"/>
              <a:gd name="connsiteX14" fmla="*/ 4458928 w 7834667"/>
              <a:gd name="connsiteY14" fmla="*/ 1818288 h 1818288"/>
              <a:gd name="connsiteX15" fmla="*/ 252033 w 7834667"/>
              <a:gd name="connsiteY15" fmla="*/ 1818288 h 1818288"/>
              <a:gd name="connsiteX16" fmla="*/ 0 w 7834667"/>
              <a:gd name="connsiteY16" fmla="*/ 1566255 h 1818288"/>
              <a:gd name="connsiteX17" fmla="*/ 0 w 7834667"/>
              <a:gd name="connsiteY17" fmla="*/ 936189 h 1818288"/>
              <a:gd name="connsiteX18" fmla="*/ 0 w 7834667"/>
              <a:gd name="connsiteY18" fmla="*/ 558147 h 1818288"/>
              <a:gd name="connsiteX19" fmla="*/ 0 w 7834667"/>
              <a:gd name="connsiteY19" fmla="*/ 558147 h 1818288"/>
              <a:gd name="connsiteX20" fmla="*/ 0 w 7834667"/>
              <a:gd name="connsiteY20" fmla="*/ 558152 h 1818288"/>
              <a:gd name="connsiteX0" fmla="*/ 0 w 7834667"/>
              <a:gd name="connsiteY0" fmla="*/ 964553 h 2224689"/>
              <a:gd name="connsiteX1" fmla="*/ 252033 w 7834667"/>
              <a:gd name="connsiteY1" fmla="*/ 712520 h 2224689"/>
              <a:gd name="connsiteX2" fmla="*/ 3710782 w 7834667"/>
              <a:gd name="connsiteY2" fmla="*/ 712520 h 2224689"/>
              <a:gd name="connsiteX3" fmla="*/ 3722658 w 7834667"/>
              <a:gd name="connsiteY3" fmla="*/ 712520 h 2224689"/>
              <a:gd name="connsiteX4" fmla="*/ 4457970 w 7834667"/>
              <a:gd name="connsiteY4" fmla="*/ 0 h 2224689"/>
              <a:gd name="connsiteX5" fmla="*/ 7391843 w 7834667"/>
              <a:gd name="connsiteY5" fmla="*/ 712520 h 2224689"/>
              <a:gd name="connsiteX6" fmla="*/ 7643876 w 7834667"/>
              <a:gd name="connsiteY6" fmla="*/ 964553 h 2224689"/>
              <a:gd name="connsiteX7" fmla="*/ 7643876 w 7834667"/>
              <a:gd name="connsiteY7" fmla="*/ 964548 h 2224689"/>
              <a:gd name="connsiteX8" fmla="*/ 7834667 w 7834667"/>
              <a:gd name="connsiteY8" fmla="*/ 869907 h 2224689"/>
              <a:gd name="connsiteX9" fmla="*/ 7643876 w 7834667"/>
              <a:gd name="connsiteY9" fmla="*/ 1342590 h 2224689"/>
              <a:gd name="connsiteX10" fmla="*/ 7643876 w 7834667"/>
              <a:gd name="connsiteY10" fmla="*/ 1972656 h 2224689"/>
              <a:gd name="connsiteX11" fmla="*/ 7391843 w 7834667"/>
              <a:gd name="connsiteY11" fmla="*/ 2224689 h 2224689"/>
              <a:gd name="connsiteX12" fmla="*/ 6369897 w 7834667"/>
              <a:gd name="connsiteY12" fmla="*/ 2224689 h 2224689"/>
              <a:gd name="connsiteX13" fmla="*/ 4458928 w 7834667"/>
              <a:gd name="connsiteY13" fmla="*/ 2224689 h 2224689"/>
              <a:gd name="connsiteX14" fmla="*/ 4458928 w 7834667"/>
              <a:gd name="connsiteY14" fmla="*/ 2224689 h 2224689"/>
              <a:gd name="connsiteX15" fmla="*/ 252033 w 7834667"/>
              <a:gd name="connsiteY15" fmla="*/ 2224689 h 2224689"/>
              <a:gd name="connsiteX16" fmla="*/ 0 w 7834667"/>
              <a:gd name="connsiteY16" fmla="*/ 1972656 h 2224689"/>
              <a:gd name="connsiteX17" fmla="*/ 0 w 7834667"/>
              <a:gd name="connsiteY17" fmla="*/ 1342590 h 2224689"/>
              <a:gd name="connsiteX18" fmla="*/ 0 w 7834667"/>
              <a:gd name="connsiteY18" fmla="*/ 964548 h 2224689"/>
              <a:gd name="connsiteX19" fmla="*/ 0 w 7834667"/>
              <a:gd name="connsiteY19" fmla="*/ 964548 h 2224689"/>
              <a:gd name="connsiteX20" fmla="*/ 0 w 7834667"/>
              <a:gd name="connsiteY20" fmla="*/ 964553 h 2224689"/>
              <a:gd name="connsiteX0" fmla="*/ 0 w 7834667"/>
              <a:gd name="connsiteY0" fmla="*/ 964553 h 2224689"/>
              <a:gd name="connsiteX1" fmla="*/ 252033 w 7834667"/>
              <a:gd name="connsiteY1" fmla="*/ 712520 h 2224689"/>
              <a:gd name="connsiteX2" fmla="*/ 3710782 w 7834667"/>
              <a:gd name="connsiteY2" fmla="*/ 712520 h 2224689"/>
              <a:gd name="connsiteX3" fmla="*/ 3722658 w 7834667"/>
              <a:gd name="connsiteY3" fmla="*/ 712520 h 2224689"/>
              <a:gd name="connsiteX4" fmla="*/ 4457970 w 7834667"/>
              <a:gd name="connsiteY4" fmla="*/ 0 h 2224689"/>
              <a:gd name="connsiteX5" fmla="*/ 7284965 w 7834667"/>
              <a:gd name="connsiteY5" fmla="*/ 71252 h 2224689"/>
              <a:gd name="connsiteX6" fmla="*/ 7643876 w 7834667"/>
              <a:gd name="connsiteY6" fmla="*/ 964553 h 2224689"/>
              <a:gd name="connsiteX7" fmla="*/ 7643876 w 7834667"/>
              <a:gd name="connsiteY7" fmla="*/ 964548 h 2224689"/>
              <a:gd name="connsiteX8" fmla="*/ 7834667 w 7834667"/>
              <a:gd name="connsiteY8" fmla="*/ 869907 h 2224689"/>
              <a:gd name="connsiteX9" fmla="*/ 7643876 w 7834667"/>
              <a:gd name="connsiteY9" fmla="*/ 1342590 h 2224689"/>
              <a:gd name="connsiteX10" fmla="*/ 7643876 w 7834667"/>
              <a:gd name="connsiteY10" fmla="*/ 1972656 h 2224689"/>
              <a:gd name="connsiteX11" fmla="*/ 7391843 w 7834667"/>
              <a:gd name="connsiteY11" fmla="*/ 2224689 h 2224689"/>
              <a:gd name="connsiteX12" fmla="*/ 6369897 w 7834667"/>
              <a:gd name="connsiteY12" fmla="*/ 2224689 h 2224689"/>
              <a:gd name="connsiteX13" fmla="*/ 4458928 w 7834667"/>
              <a:gd name="connsiteY13" fmla="*/ 2224689 h 2224689"/>
              <a:gd name="connsiteX14" fmla="*/ 4458928 w 7834667"/>
              <a:gd name="connsiteY14" fmla="*/ 2224689 h 2224689"/>
              <a:gd name="connsiteX15" fmla="*/ 252033 w 7834667"/>
              <a:gd name="connsiteY15" fmla="*/ 2224689 h 2224689"/>
              <a:gd name="connsiteX16" fmla="*/ 0 w 7834667"/>
              <a:gd name="connsiteY16" fmla="*/ 1972656 h 2224689"/>
              <a:gd name="connsiteX17" fmla="*/ 0 w 7834667"/>
              <a:gd name="connsiteY17" fmla="*/ 1342590 h 2224689"/>
              <a:gd name="connsiteX18" fmla="*/ 0 w 7834667"/>
              <a:gd name="connsiteY18" fmla="*/ 964548 h 2224689"/>
              <a:gd name="connsiteX19" fmla="*/ 0 w 7834667"/>
              <a:gd name="connsiteY19" fmla="*/ 964548 h 2224689"/>
              <a:gd name="connsiteX20" fmla="*/ 0 w 7834667"/>
              <a:gd name="connsiteY20" fmla="*/ 964553 h 2224689"/>
              <a:gd name="connsiteX0" fmla="*/ 0 w 7834667"/>
              <a:gd name="connsiteY0" fmla="*/ 964553 h 2248440"/>
              <a:gd name="connsiteX1" fmla="*/ 252033 w 7834667"/>
              <a:gd name="connsiteY1" fmla="*/ 712520 h 2248440"/>
              <a:gd name="connsiteX2" fmla="*/ 3710782 w 7834667"/>
              <a:gd name="connsiteY2" fmla="*/ 712520 h 2248440"/>
              <a:gd name="connsiteX3" fmla="*/ 3722658 w 7834667"/>
              <a:gd name="connsiteY3" fmla="*/ 712520 h 2248440"/>
              <a:gd name="connsiteX4" fmla="*/ 4457970 w 7834667"/>
              <a:gd name="connsiteY4" fmla="*/ 0 h 2248440"/>
              <a:gd name="connsiteX5" fmla="*/ 7284965 w 7834667"/>
              <a:gd name="connsiteY5" fmla="*/ 71252 h 2248440"/>
              <a:gd name="connsiteX6" fmla="*/ 7643876 w 7834667"/>
              <a:gd name="connsiteY6" fmla="*/ 964553 h 2248440"/>
              <a:gd name="connsiteX7" fmla="*/ 7643876 w 7834667"/>
              <a:gd name="connsiteY7" fmla="*/ 964548 h 2248440"/>
              <a:gd name="connsiteX8" fmla="*/ 7834667 w 7834667"/>
              <a:gd name="connsiteY8" fmla="*/ 869907 h 2248440"/>
              <a:gd name="connsiteX9" fmla="*/ 7643876 w 7834667"/>
              <a:gd name="connsiteY9" fmla="*/ 1342590 h 2248440"/>
              <a:gd name="connsiteX10" fmla="*/ 7643876 w 7834667"/>
              <a:gd name="connsiteY10" fmla="*/ 1972656 h 2248440"/>
              <a:gd name="connsiteX11" fmla="*/ 7391843 w 7834667"/>
              <a:gd name="connsiteY11" fmla="*/ 2224689 h 2248440"/>
              <a:gd name="connsiteX12" fmla="*/ 6369897 w 7834667"/>
              <a:gd name="connsiteY12" fmla="*/ 2224689 h 2248440"/>
              <a:gd name="connsiteX13" fmla="*/ 4458928 w 7834667"/>
              <a:gd name="connsiteY13" fmla="*/ 2224689 h 2248440"/>
              <a:gd name="connsiteX14" fmla="*/ 2095738 w 7834667"/>
              <a:gd name="connsiteY14" fmla="*/ 2248440 h 2248440"/>
              <a:gd name="connsiteX15" fmla="*/ 252033 w 7834667"/>
              <a:gd name="connsiteY15" fmla="*/ 2224689 h 2248440"/>
              <a:gd name="connsiteX16" fmla="*/ 0 w 7834667"/>
              <a:gd name="connsiteY16" fmla="*/ 1972656 h 2248440"/>
              <a:gd name="connsiteX17" fmla="*/ 0 w 7834667"/>
              <a:gd name="connsiteY17" fmla="*/ 1342590 h 2248440"/>
              <a:gd name="connsiteX18" fmla="*/ 0 w 7834667"/>
              <a:gd name="connsiteY18" fmla="*/ 964548 h 2248440"/>
              <a:gd name="connsiteX19" fmla="*/ 0 w 7834667"/>
              <a:gd name="connsiteY19" fmla="*/ 964548 h 2248440"/>
              <a:gd name="connsiteX20" fmla="*/ 0 w 7834667"/>
              <a:gd name="connsiteY20" fmla="*/ 964553 h 2248440"/>
              <a:gd name="connsiteX0" fmla="*/ 0 w 7834667"/>
              <a:gd name="connsiteY0" fmla="*/ 964553 h 2248440"/>
              <a:gd name="connsiteX1" fmla="*/ 252033 w 7834667"/>
              <a:gd name="connsiteY1" fmla="*/ 712520 h 2248440"/>
              <a:gd name="connsiteX2" fmla="*/ 3710782 w 7834667"/>
              <a:gd name="connsiteY2" fmla="*/ 712520 h 2248440"/>
              <a:gd name="connsiteX3" fmla="*/ 3722658 w 7834667"/>
              <a:gd name="connsiteY3" fmla="*/ 712520 h 2248440"/>
              <a:gd name="connsiteX4" fmla="*/ 4457970 w 7834667"/>
              <a:gd name="connsiteY4" fmla="*/ 0 h 2248440"/>
              <a:gd name="connsiteX5" fmla="*/ 7284965 w 7834667"/>
              <a:gd name="connsiteY5" fmla="*/ 71252 h 2248440"/>
              <a:gd name="connsiteX6" fmla="*/ 7643876 w 7834667"/>
              <a:gd name="connsiteY6" fmla="*/ 964553 h 2248440"/>
              <a:gd name="connsiteX7" fmla="*/ 7643876 w 7834667"/>
              <a:gd name="connsiteY7" fmla="*/ 964548 h 2248440"/>
              <a:gd name="connsiteX8" fmla="*/ 7834667 w 7834667"/>
              <a:gd name="connsiteY8" fmla="*/ 869907 h 2248440"/>
              <a:gd name="connsiteX9" fmla="*/ 7643876 w 7834667"/>
              <a:gd name="connsiteY9" fmla="*/ 1342590 h 2248440"/>
              <a:gd name="connsiteX10" fmla="*/ 7643876 w 7834667"/>
              <a:gd name="connsiteY10" fmla="*/ 1972656 h 2248440"/>
              <a:gd name="connsiteX11" fmla="*/ 7391843 w 7834667"/>
              <a:gd name="connsiteY11" fmla="*/ 2224689 h 2248440"/>
              <a:gd name="connsiteX12" fmla="*/ 6369897 w 7834667"/>
              <a:gd name="connsiteY12" fmla="*/ 2224689 h 2248440"/>
              <a:gd name="connsiteX13" fmla="*/ 4458928 w 7834667"/>
              <a:gd name="connsiteY13" fmla="*/ 2224689 h 2248440"/>
              <a:gd name="connsiteX14" fmla="*/ 2083863 w 7834667"/>
              <a:gd name="connsiteY14" fmla="*/ 2248440 h 2248440"/>
              <a:gd name="connsiteX15" fmla="*/ 252033 w 7834667"/>
              <a:gd name="connsiteY15" fmla="*/ 2224689 h 2248440"/>
              <a:gd name="connsiteX16" fmla="*/ 0 w 7834667"/>
              <a:gd name="connsiteY16" fmla="*/ 1972656 h 2248440"/>
              <a:gd name="connsiteX17" fmla="*/ 0 w 7834667"/>
              <a:gd name="connsiteY17" fmla="*/ 1342590 h 2248440"/>
              <a:gd name="connsiteX18" fmla="*/ 0 w 7834667"/>
              <a:gd name="connsiteY18" fmla="*/ 964548 h 2248440"/>
              <a:gd name="connsiteX19" fmla="*/ 0 w 7834667"/>
              <a:gd name="connsiteY19" fmla="*/ 964548 h 2248440"/>
              <a:gd name="connsiteX20" fmla="*/ 0 w 7834667"/>
              <a:gd name="connsiteY20" fmla="*/ 964553 h 2248440"/>
              <a:gd name="connsiteX0" fmla="*/ 0 w 7834667"/>
              <a:gd name="connsiteY0" fmla="*/ 964553 h 2248440"/>
              <a:gd name="connsiteX1" fmla="*/ 252033 w 7834667"/>
              <a:gd name="connsiteY1" fmla="*/ 712520 h 2248440"/>
              <a:gd name="connsiteX2" fmla="*/ 3710782 w 7834667"/>
              <a:gd name="connsiteY2" fmla="*/ 712520 h 2248440"/>
              <a:gd name="connsiteX3" fmla="*/ 3722658 w 7834667"/>
              <a:gd name="connsiteY3" fmla="*/ 712520 h 2248440"/>
              <a:gd name="connsiteX4" fmla="*/ 4457970 w 7834667"/>
              <a:gd name="connsiteY4" fmla="*/ 0 h 2248440"/>
              <a:gd name="connsiteX5" fmla="*/ 7284965 w 7834667"/>
              <a:gd name="connsiteY5" fmla="*/ 71252 h 2248440"/>
              <a:gd name="connsiteX6" fmla="*/ 7643876 w 7834667"/>
              <a:gd name="connsiteY6" fmla="*/ 964553 h 2248440"/>
              <a:gd name="connsiteX7" fmla="*/ 7643876 w 7834667"/>
              <a:gd name="connsiteY7" fmla="*/ 964548 h 2248440"/>
              <a:gd name="connsiteX8" fmla="*/ 7834667 w 7834667"/>
              <a:gd name="connsiteY8" fmla="*/ 869907 h 2248440"/>
              <a:gd name="connsiteX9" fmla="*/ 7643876 w 7834667"/>
              <a:gd name="connsiteY9" fmla="*/ 1342590 h 2248440"/>
              <a:gd name="connsiteX10" fmla="*/ 7643876 w 7834667"/>
              <a:gd name="connsiteY10" fmla="*/ 1972656 h 2248440"/>
              <a:gd name="connsiteX11" fmla="*/ 7391843 w 7834667"/>
              <a:gd name="connsiteY11" fmla="*/ 2224689 h 2248440"/>
              <a:gd name="connsiteX12" fmla="*/ 6369897 w 7834667"/>
              <a:gd name="connsiteY12" fmla="*/ 2224689 h 2248440"/>
              <a:gd name="connsiteX13" fmla="*/ 4458928 w 7834667"/>
              <a:gd name="connsiteY13" fmla="*/ 2224689 h 2248440"/>
              <a:gd name="connsiteX14" fmla="*/ 2083863 w 7834667"/>
              <a:gd name="connsiteY14" fmla="*/ 2248440 h 2248440"/>
              <a:gd name="connsiteX15" fmla="*/ 252033 w 7834667"/>
              <a:gd name="connsiteY15" fmla="*/ 2224689 h 2248440"/>
              <a:gd name="connsiteX16" fmla="*/ 0 w 7834667"/>
              <a:gd name="connsiteY16" fmla="*/ 1972656 h 2248440"/>
              <a:gd name="connsiteX17" fmla="*/ 0 w 7834667"/>
              <a:gd name="connsiteY17" fmla="*/ 1342590 h 2248440"/>
              <a:gd name="connsiteX18" fmla="*/ 0 w 7834667"/>
              <a:gd name="connsiteY18" fmla="*/ 964548 h 2248440"/>
              <a:gd name="connsiteX19" fmla="*/ 0 w 7834667"/>
              <a:gd name="connsiteY19" fmla="*/ 964548 h 2248440"/>
              <a:gd name="connsiteX20" fmla="*/ 0 w 7834667"/>
              <a:gd name="connsiteY20" fmla="*/ 964553 h 2248440"/>
              <a:gd name="connsiteX0" fmla="*/ 0 w 7834667"/>
              <a:gd name="connsiteY0" fmla="*/ 964553 h 2248440"/>
              <a:gd name="connsiteX1" fmla="*/ 252033 w 7834667"/>
              <a:gd name="connsiteY1" fmla="*/ 712520 h 2248440"/>
              <a:gd name="connsiteX2" fmla="*/ 3710782 w 7834667"/>
              <a:gd name="connsiteY2" fmla="*/ 712520 h 2248440"/>
              <a:gd name="connsiteX3" fmla="*/ 3722658 w 7834667"/>
              <a:gd name="connsiteY3" fmla="*/ 712520 h 2248440"/>
              <a:gd name="connsiteX4" fmla="*/ 4457970 w 7834667"/>
              <a:gd name="connsiteY4" fmla="*/ 0 h 2248440"/>
              <a:gd name="connsiteX5" fmla="*/ 7284965 w 7834667"/>
              <a:gd name="connsiteY5" fmla="*/ 71252 h 2248440"/>
              <a:gd name="connsiteX6" fmla="*/ 7643876 w 7834667"/>
              <a:gd name="connsiteY6" fmla="*/ 964553 h 2248440"/>
              <a:gd name="connsiteX7" fmla="*/ 7643876 w 7834667"/>
              <a:gd name="connsiteY7" fmla="*/ 964548 h 2248440"/>
              <a:gd name="connsiteX8" fmla="*/ 7834667 w 7834667"/>
              <a:gd name="connsiteY8" fmla="*/ 869907 h 2248440"/>
              <a:gd name="connsiteX9" fmla="*/ 7643876 w 7834667"/>
              <a:gd name="connsiteY9" fmla="*/ 1342590 h 2248440"/>
              <a:gd name="connsiteX10" fmla="*/ 7643876 w 7834667"/>
              <a:gd name="connsiteY10" fmla="*/ 1972656 h 2248440"/>
              <a:gd name="connsiteX11" fmla="*/ 7391843 w 7834667"/>
              <a:gd name="connsiteY11" fmla="*/ 2224689 h 2248440"/>
              <a:gd name="connsiteX12" fmla="*/ 6369897 w 7834667"/>
              <a:gd name="connsiteY12" fmla="*/ 2224689 h 2248440"/>
              <a:gd name="connsiteX13" fmla="*/ 2808258 w 7834667"/>
              <a:gd name="connsiteY13" fmla="*/ 1654674 h 2248440"/>
              <a:gd name="connsiteX14" fmla="*/ 2083863 w 7834667"/>
              <a:gd name="connsiteY14" fmla="*/ 2248440 h 2248440"/>
              <a:gd name="connsiteX15" fmla="*/ 252033 w 7834667"/>
              <a:gd name="connsiteY15" fmla="*/ 2224689 h 2248440"/>
              <a:gd name="connsiteX16" fmla="*/ 0 w 7834667"/>
              <a:gd name="connsiteY16" fmla="*/ 1972656 h 2248440"/>
              <a:gd name="connsiteX17" fmla="*/ 0 w 7834667"/>
              <a:gd name="connsiteY17" fmla="*/ 1342590 h 2248440"/>
              <a:gd name="connsiteX18" fmla="*/ 0 w 7834667"/>
              <a:gd name="connsiteY18" fmla="*/ 964548 h 2248440"/>
              <a:gd name="connsiteX19" fmla="*/ 0 w 7834667"/>
              <a:gd name="connsiteY19" fmla="*/ 964548 h 2248440"/>
              <a:gd name="connsiteX20" fmla="*/ 0 w 7834667"/>
              <a:gd name="connsiteY20" fmla="*/ 964553 h 2248440"/>
              <a:gd name="connsiteX0" fmla="*/ 0 w 7834667"/>
              <a:gd name="connsiteY0" fmla="*/ 964553 h 2248440"/>
              <a:gd name="connsiteX1" fmla="*/ 252033 w 7834667"/>
              <a:gd name="connsiteY1" fmla="*/ 712520 h 2248440"/>
              <a:gd name="connsiteX2" fmla="*/ 3710782 w 7834667"/>
              <a:gd name="connsiteY2" fmla="*/ 712520 h 2248440"/>
              <a:gd name="connsiteX3" fmla="*/ 3722658 w 7834667"/>
              <a:gd name="connsiteY3" fmla="*/ 712520 h 2248440"/>
              <a:gd name="connsiteX4" fmla="*/ 4457970 w 7834667"/>
              <a:gd name="connsiteY4" fmla="*/ 0 h 2248440"/>
              <a:gd name="connsiteX5" fmla="*/ 7284965 w 7834667"/>
              <a:gd name="connsiteY5" fmla="*/ 71252 h 2248440"/>
              <a:gd name="connsiteX6" fmla="*/ 7643876 w 7834667"/>
              <a:gd name="connsiteY6" fmla="*/ 964553 h 2248440"/>
              <a:gd name="connsiteX7" fmla="*/ 7643876 w 7834667"/>
              <a:gd name="connsiteY7" fmla="*/ 964548 h 2248440"/>
              <a:gd name="connsiteX8" fmla="*/ 7834667 w 7834667"/>
              <a:gd name="connsiteY8" fmla="*/ 869907 h 2248440"/>
              <a:gd name="connsiteX9" fmla="*/ 7643876 w 7834667"/>
              <a:gd name="connsiteY9" fmla="*/ 1342590 h 2248440"/>
              <a:gd name="connsiteX10" fmla="*/ 7643876 w 7834667"/>
              <a:gd name="connsiteY10" fmla="*/ 1972656 h 2248440"/>
              <a:gd name="connsiteX11" fmla="*/ 7391843 w 7834667"/>
              <a:gd name="connsiteY11" fmla="*/ 2224689 h 2248440"/>
              <a:gd name="connsiteX12" fmla="*/ 6263019 w 7834667"/>
              <a:gd name="connsiteY12" fmla="*/ 1678424 h 2248440"/>
              <a:gd name="connsiteX13" fmla="*/ 2808258 w 7834667"/>
              <a:gd name="connsiteY13" fmla="*/ 1654674 h 2248440"/>
              <a:gd name="connsiteX14" fmla="*/ 2083863 w 7834667"/>
              <a:gd name="connsiteY14" fmla="*/ 2248440 h 2248440"/>
              <a:gd name="connsiteX15" fmla="*/ 252033 w 7834667"/>
              <a:gd name="connsiteY15" fmla="*/ 2224689 h 2248440"/>
              <a:gd name="connsiteX16" fmla="*/ 0 w 7834667"/>
              <a:gd name="connsiteY16" fmla="*/ 1972656 h 2248440"/>
              <a:gd name="connsiteX17" fmla="*/ 0 w 7834667"/>
              <a:gd name="connsiteY17" fmla="*/ 1342590 h 2248440"/>
              <a:gd name="connsiteX18" fmla="*/ 0 w 7834667"/>
              <a:gd name="connsiteY18" fmla="*/ 964548 h 2248440"/>
              <a:gd name="connsiteX19" fmla="*/ 0 w 7834667"/>
              <a:gd name="connsiteY19" fmla="*/ 964548 h 2248440"/>
              <a:gd name="connsiteX20" fmla="*/ 0 w 7834667"/>
              <a:gd name="connsiteY20" fmla="*/ 964553 h 2248440"/>
              <a:gd name="connsiteX0" fmla="*/ 0 w 7834667"/>
              <a:gd name="connsiteY0" fmla="*/ 964553 h 2248440"/>
              <a:gd name="connsiteX1" fmla="*/ 252033 w 7834667"/>
              <a:gd name="connsiteY1" fmla="*/ 712520 h 2248440"/>
              <a:gd name="connsiteX2" fmla="*/ 3710782 w 7834667"/>
              <a:gd name="connsiteY2" fmla="*/ 712520 h 2248440"/>
              <a:gd name="connsiteX3" fmla="*/ 3722658 w 7834667"/>
              <a:gd name="connsiteY3" fmla="*/ 712520 h 2248440"/>
              <a:gd name="connsiteX4" fmla="*/ 4457970 w 7834667"/>
              <a:gd name="connsiteY4" fmla="*/ 0 h 2248440"/>
              <a:gd name="connsiteX5" fmla="*/ 7284965 w 7834667"/>
              <a:gd name="connsiteY5" fmla="*/ 71252 h 2248440"/>
              <a:gd name="connsiteX6" fmla="*/ 7643876 w 7834667"/>
              <a:gd name="connsiteY6" fmla="*/ 964553 h 2248440"/>
              <a:gd name="connsiteX7" fmla="*/ 7643876 w 7834667"/>
              <a:gd name="connsiteY7" fmla="*/ 964548 h 2248440"/>
              <a:gd name="connsiteX8" fmla="*/ 7834667 w 7834667"/>
              <a:gd name="connsiteY8" fmla="*/ 869907 h 2248440"/>
              <a:gd name="connsiteX9" fmla="*/ 7643876 w 7834667"/>
              <a:gd name="connsiteY9" fmla="*/ 1342590 h 2248440"/>
              <a:gd name="connsiteX10" fmla="*/ 7643876 w 7834667"/>
              <a:gd name="connsiteY10" fmla="*/ 1972656 h 2248440"/>
              <a:gd name="connsiteX11" fmla="*/ 7296840 w 7834667"/>
              <a:gd name="connsiteY11" fmla="*/ 1702174 h 2248440"/>
              <a:gd name="connsiteX12" fmla="*/ 6263019 w 7834667"/>
              <a:gd name="connsiteY12" fmla="*/ 1678424 h 2248440"/>
              <a:gd name="connsiteX13" fmla="*/ 2808258 w 7834667"/>
              <a:gd name="connsiteY13" fmla="*/ 1654674 h 2248440"/>
              <a:gd name="connsiteX14" fmla="*/ 2083863 w 7834667"/>
              <a:gd name="connsiteY14" fmla="*/ 2248440 h 2248440"/>
              <a:gd name="connsiteX15" fmla="*/ 252033 w 7834667"/>
              <a:gd name="connsiteY15" fmla="*/ 2224689 h 2248440"/>
              <a:gd name="connsiteX16" fmla="*/ 0 w 7834667"/>
              <a:gd name="connsiteY16" fmla="*/ 1972656 h 2248440"/>
              <a:gd name="connsiteX17" fmla="*/ 0 w 7834667"/>
              <a:gd name="connsiteY17" fmla="*/ 1342590 h 2248440"/>
              <a:gd name="connsiteX18" fmla="*/ 0 w 7834667"/>
              <a:gd name="connsiteY18" fmla="*/ 964548 h 2248440"/>
              <a:gd name="connsiteX19" fmla="*/ 0 w 7834667"/>
              <a:gd name="connsiteY19" fmla="*/ 964548 h 2248440"/>
              <a:gd name="connsiteX20" fmla="*/ 0 w 7834667"/>
              <a:gd name="connsiteY20" fmla="*/ 964553 h 2248440"/>
              <a:gd name="connsiteX0" fmla="*/ 0 w 7834667"/>
              <a:gd name="connsiteY0" fmla="*/ 964553 h 2248440"/>
              <a:gd name="connsiteX1" fmla="*/ 252033 w 7834667"/>
              <a:gd name="connsiteY1" fmla="*/ 712520 h 2248440"/>
              <a:gd name="connsiteX2" fmla="*/ 3710782 w 7834667"/>
              <a:gd name="connsiteY2" fmla="*/ 712520 h 2248440"/>
              <a:gd name="connsiteX3" fmla="*/ 3722658 w 7834667"/>
              <a:gd name="connsiteY3" fmla="*/ 712520 h 2248440"/>
              <a:gd name="connsiteX4" fmla="*/ 4457970 w 7834667"/>
              <a:gd name="connsiteY4" fmla="*/ 0 h 2248440"/>
              <a:gd name="connsiteX5" fmla="*/ 7284965 w 7834667"/>
              <a:gd name="connsiteY5" fmla="*/ 71252 h 2248440"/>
              <a:gd name="connsiteX6" fmla="*/ 7643876 w 7834667"/>
              <a:gd name="connsiteY6" fmla="*/ 964553 h 2248440"/>
              <a:gd name="connsiteX7" fmla="*/ 7643876 w 7834667"/>
              <a:gd name="connsiteY7" fmla="*/ 964548 h 2248440"/>
              <a:gd name="connsiteX8" fmla="*/ 7834667 w 7834667"/>
              <a:gd name="connsiteY8" fmla="*/ 869907 h 2248440"/>
              <a:gd name="connsiteX9" fmla="*/ 7643876 w 7834667"/>
              <a:gd name="connsiteY9" fmla="*/ 1342590 h 2248440"/>
              <a:gd name="connsiteX10" fmla="*/ 7632001 w 7834667"/>
              <a:gd name="connsiteY10" fmla="*/ 1604521 h 2248440"/>
              <a:gd name="connsiteX11" fmla="*/ 7296840 w 7834667"/>
              <a:gd name="connsiteY11" fmla="*/ 1702174 h 2248440"/>
              <a:gd name="connsiteX12" fmla="*/ 6263019 w 7834667"/>
              <a:gd name="connsiteY12" fmla="*/ 1678424 h 2248440"/>
              <a:gd name="connsiteX13" fmla="*/ 2808258 w 7834667"/>
              <a:gd name="connsiteY13" fmla="*/ 1654674 h 2248440"/>
              <a:gd name="connsiteX14" fmla="*/ 2083863 w 7834667"/>
              <a:gd name="connsiteY14" fmla="*/ 2248440 h 2248440"/>
              <a:gd name="connsiteX15" fmla="*/ 252033 w 7834667"/>
              <a:gd name="connsiteY15" fmla="*/ 2224689 h 2248440"/>
              <a:gd name="connsiteX16" fmla="*/ 0 w 7834667"/>
              <a:gd name="connsiteY16" fmla="*/ 1972656 h 2248440"/>
              <a:gd name="connsiteX17" fmla="*/ 0 w 7834667"/>
              <a:gd name="connsiteY17" fmla="*/ 1342590 h 2248440"/>
              <a:gd name="connsiteX18" fmla="*/ 0 w 7834667"/>
              <a:gd name="connsiteY18" fmla="*/ 964548 h 2248440"/>
              <a:gd name="connsiteX19" fmla="*/ 0 w 7834667"/>
              <a:gd name="connsiteY19" fmla="*/ 964548 h 2248440"/>
              <a:gd name="connsiteX20" fmla="*/ 0 w 7834667"/>
              <a:gd name="connsiteY20" fmla="*/ 964553 h 2248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34667" h="2248440">
                <a:moveTo>
                  <a:pt x="0" y="964553"/>
                </a:moveTo>
                <a:cubicBezTo>
                  <a:pt x="0" y="825359"/>
                  <a:pt x="112839" y="712520"/>
                  <a:pt x="252033" y="712520"/>
                </a:cubicBezTo>
                <a:lnTo>
                  <a:pt x="3710782" y="712520"/>
                </a:lnTo>
                <a:lnTo>
                  <a:pt x="3722658" y="712520"/>
                </a:lnTo>
                <a:cubicBezTo>
                  <a:pt x="3750048" y="23752"/>
                  <a:pt x="3575557" y="0"/>
                  <a:pt x="4457970" y="0"/>
                </a:cubicBezTo>
                <a:lnTo>
                  <a:pt x="7284965" y="71252"/>
                </a:lnTo>
                <a:cubicBezTo>
                  <a:pt x="7424159" y="71252"/>
                  <a:pt x="7643876" y="825359"/>
                  <a:pt x="7643876" y="964553"/>
                </a:cubicBezTo>
                <a:lnTo>
                  <a:pt x="7643876" y="964548"/>
                </a:lnTo>
                <a:lnTo>
                  <a:pt x="7834667" y="869907"/>
                </a:lnTo>
                <a:lnTo>
                  <a:pt x="7643876" y="1342590"/>
                </a:lnTo>
                <a:lnTo>
                  <a:pt x="7632001" y="1604521"/>
                </a:lnTo>
                <a:cubicBezTo>
                  <a:pt x="7632001" y="1743715"/>
                  <a:pt x="7436034" y="1702174"/>
                  <a:pt x="7296840" y="1702174"/>
                </a:cubicBezTo>
                <a:lnTo>
                  <a:pt x="6263019" y="1678424"/>
                </a:lnTo>
                <a:lnTo>
                  <a:pt x="2808258" y="1654674"/>
                </a:lnTo>
                <a:cubicBezTo>
                  <a:pt x="2016570" y="1662591"/>
                  <a:pt x="2091780" y="1718009"/>
                  <a:pt x="2083863" y="2248440"/>
                </a:cubicBezTo>
                <a:lnTo>
                  <a:pt x="252033" y="2224689"/>
                </a:lnTo>
                <a:cubicBezTo>
                  <a:pt x="112839" y="2224689"/>
                  <a:pt x="0" y="2111850"/>
                  <a:pt x="0" y="1972656"/>
                </a:cubicBezTo>
                <a:lnTo>
                  <a:pt x="0" y="1342590"/>
                </a:lnTo>
                <a:lnTo>
                  <a:pt x="0" y="964548"/>
                </a:lnTo>
                <a:lnTo>
                  <a:pt x="0" y="964548"/>
                </a:lnTo>
                <a:lnTo>
                  <a:pt x="0" y="964553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416943" y="3138034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800145" y="4509120"/>
            <a:ext cx="7291714" cy="1512169"/>
          </a:xfrm>
          <a:custGeom>
            <a:avLst/>
            <a:gdLst>
              <a:gd name="connsiteX0" fmla="*/ 0 w 6856324"/>
              <a:gd name="connsiteY0" fmla="*/ 252033 h 1512169"/>
              <a:gd name="connsiteX1" fmla="*/ 252033 w 6856324"/>
              <a:gd name="connsiteY1" fmla="*/ 0 h 1512169"/>
              <a:gd name="connsiteX2" fmla="*/ 3999522 w 6856324"/>
              <a:gd name="connsiteY2" fmla="*/ 0 h 1512169"/>
              <a:gd name="connsiteX3" fmla="*/ 3999522 w 6856324"/>
              <a:gd name="connsiteY3" fmla="*/ 0 h 1512169"/>
              <a:gd name="connsiteX4" fmla="*/ 5713603 w 6856324"/>
              <a:gd name="connsiteY4" fmla="*/ 0 h 1512169"/>
              <a:gd name="connsiteX5" fmla="*/ 6604291 w 6856324"/>
              <a:gd name="connsiteY5" fmla="*/ 0 h 1512169"/>
              <a:gd name="connsiteX6" fmla="*/ 6856324 w 6856324"/>
              <a:gd name="connsiteY6" fmla="*/ 252033 h 1512169"/>
              <a:gd name="connsiteX7" fmla="*/ 6856324 w 6856324"/>
              <a:gd name="connsiteY7" fmla="*/ 882099 h 1512169"/>
              <a:gd name="connsiteX8" fmla="*/ 7279839 w 6856324"/>
              <a:gd name="connsiteY8" fmla="*/ 976801 h 1512169"/>
              <a:gd name="connsiteX9" fmla="*/ 6856324 w 6856324"/>
              <a:gd name="connsiteY9" fmla="*/ 1260141 h 1512169"/>
              <a:gd name="connsiteX10" fmla="*/ 6856324 w 6856324"/>
              <a:gd name="connsiteY10" fmla="*/ 1260136 h 1512169"/>
              <a:gd name="connsiteX11" fmla="*/ 6604291 w 6856324"/>
              <a:gd name="connsiteY11" fmla="*/ 1512169 h 1512169"/>
              <a:gd name="connsiteX12" fmla="*/ 5713603 w 6856324"/>
              <a:gd name="connsiteY12" fmla="*/ 1512169 h 1512169"/>
              <a:gd name="connsiteX13" fmla="*/ 3999522 w 6856324"/>
              <a:gd name="connsiteY13" fmla="*/ 1512169 h 1512169"/>
              <a:gd name="connsiteX14" fmla="*/ 3999522 w 6856324"/>
              <a:gd name="connsiteY14" fmla="*/ 1512169 h 1512169"/>
              <a:gd name="connsiteX15" fmla="*/ 252033 w 6856324"/>
              <a:gd name="connsiteY15" fmla="*/ 1512169 h 1512169"/>
              <a:gd name="connsiteX16" fmla="*/ 0 w 6856324"/>
              <a:gd name="connsiteY16" fmla="*/ 1260136 h 1512169"/>
              <a:gd name="connsiteX17" fmla="*/ 0 w 6856324"/>
              <a:gd name="connsiteY17" fmla="*/ 1260141 h 1512169"/>
              <a:gd name="connsiteX18" fmla="*/ 0 w 6856324"/>
              <a:gd name="connsiteY18" fmla="*/ 882099 h 1512169"/>
              <a:gd name="connsiteX19" fmla="*/ 0 w 6856324"/>
              <a:gd name="connsiteY19" fmla="*/ 882099 h 1512169"/>
              <a:gd name="connsiteX20" fmla="*/ 0 w 6856324"/>
              <a:gd name="connsiteY20" fmla="*/ 252033 h 1512169"/>
              <a:gd name="connsiteX0" fmla="*/ 0 w 7291714"/>
              <a:gd name="connsiteY0" fmla="*/ 632043 h 1512169"/>
              <a:gd name="connsiteX1" fmla="*/ 263908 w 7291714"/>
              <a:gd name="connsiteY1" fmla="*/ 0 h 1512169"/>
              <a:gd name="connsiteX2" fmla="*/ 4011397 w 7291714"/>
              <a:gd name="connsiteY2" fmla="*/ 0 h 1512169"/>
              <a:gd name="connsiteX3" fmla="*/ 4011397 w 7291714"/>
              <a:gd name="connsiteY3" fmla="*/ 0 h 1512169"/>
              <a:gd name="connsiteX4" fmla="*/ 5725478 w 7291714"/>
              <a:gd name="connsiteY4" fmla="*/ 0 h 1512169"/>
              <a:gd name="connsiteX5" fmla="*/ 6616166 w 7291714"/>
              <a:gd name="connsiteY5" fmla="*/ 0 h 1512169"/>
              <a:gd name="connsiteX6" fmla="*/ 6868199 w 7291714"/>
              <a:gd name="connsiteY6" fmla="*/ 252033 h 1512169"/>
              <a:gd name="connsiteX7" fmla="*/ 6868199 w 7291714"/>
              <a:gd name="connsiteY7" fmla="*/ 882099 h 1512169"/>
              <a:gd name="connsiteX8" fmla="*/ 7291714 w 7291714"/>
              <a:gd name="connsiteY8" fmla="*/ 976801 h 1512169"/>
              <a:gd name="connsiteX9" fmla="*/ 6868199 w 7291714"/>
              <a:gd name="connsiteY9" fmla="*/ 1260141 h 1512169"/>
              <a:gd name="connsiteX10" fmla="*/ 6868199 w 7291714"/>
              <a:gd name="connsiteY10" fmla="*/ 1260136 h 1512169"/>
              <a:gd name="connsiteX11" fmla="*/ 6616166 w 7291714"/>
              <a:gd name="connsiteY11" fmla="*/ 1512169 h 1512169"/>
              <a:gd name="connsiteX12" fmla="*/ 5725478 w 7291714"/>
              <a:gd name="connsiteY12" fmla="*/ 1512169 h 1512169"/>
              <a:gd name="connsiteX13" fmla="*/ 4011397 w 7291714"/>
              <a:gd name="connsiteY13" fmla="*/ 1512169 h 1512169"/>
              <a:gd name="connsiteX14" fmla="*/ 4011397 w 7291714"/>
              <a:gd name="connsiteY14" fmla="*/ 1512169 h 1512169"/>
              <a:gd name="connsiteX15" fmla="*/ 263908 w 7291714"/>
              <a:gd name="connsiteY15" fmla="*/ 1512169 h 1512169"/>
              <a:gd name="connsiteX16" fmla="*/ 11875 w 7291714"/>
              <a:gd name="connsiteY16" fmla="*/ 1260136 h 1512169"/>
              <a:gd name="connsiteX17" fmla="*/ 11875 w 7291714"/>
              <a:gd name="connsiteY17" fmla="*/ 1260141 h 1512169"/>
              <a:gd name="connsiteX18" fmla="*/ 11875 w 7291714"/>
              <a:gd name="connsiteY18" fmla="*/ 882099 h 1512169"/>
              <a:gd name="connsiteX19" fmla="*/ 11875 w 7291714"/>
              <a:gd name="connsiteY19" fmla="*/ 882099 h 1512169"/>
              <a:gd name="connsiteX20" fmla="*/ 0 w 7291714"/>
              <a:gd name="connsiteY20" fmla="*/ 632043 h 1512169"/>
              <a:gd name="connsiteX0" fmla="*/ 0 w 7291714"/>
              <a:gd name="connsiteY0" fmla="*/ 632043 h 1512169"/>
              <a:gd name="connsiteX1" fmla="*/ 228282 w 7291714"/>
              <a:gd name="connsiteY1" fmla="*/ 653143 h 1512169"/>
              <a:gd name="connsiteX2" fmla="*/ 4011397 w 7291714"/>
              <a:gd name="connsiteY2" fmla="*/ 0 h 1512169"/>
              <a:gd name="connsiteX3" fmla="*/ 4011397 w 7291714"/>
              <a:gd name="connsiteY3" fmla="*/ 0 h 1512169"/>
              <a:gd name="connsiteX4" fmla="*/ 5725478 w 7291714"/>
              <a:gd name="connsiteY4" fmla="*/ 0 h 1512169"/>
              <a:gd name="connsiteX5" fmla="*/ 6616166 w 7291714"/>
              <a:gd name="connsiteY5" fmla="*/ 0 h 1512169"/>
              <a:gd name="connsiteX6" fmla="*/ 6868199 w 7291714"/>
              <a:gd name="connsiteY6" fmla="*/ 252033 h 1512169"/>
              <a:gd name="connsiteX7" fmla="*/ 6868199 w 7291714"/>
              <a:gd name="connsiteY7" fmla="*/ 882099 h 1512169"/>
              <a:gd name="connsiteX8" fmla="*/ 7291714 w 7291714"/>
              <a:gd name="connsiteY8" fmla="*/ 976801 h 1512169"/>
              <a:gd name="connsiteX9" fmla="*/ 6868199 w 7291714"/>
              <a:gd name="connsiteY9" fmla="*/ 1260141 h 1512169"/>
              <a:gd name="connsiteX10" fmla="*/ 6868199 w 7291714"/>
              <a:gd name="connsiteY10" fmla="*/ 1260136 h 1512169"/>
              <a:gd name="connsiteX11" fmla="*/ 6616166 w 7291714"/>
              <a:gd name="connsiteY11" fmla="*/ 1512169 h 1512169"/>
              <a:gd name="connsiteX12" fmla="*/ 5725478 w 7291714"/>
              <a:gd name="connsiteY12" fmla="*/ 1512169 h 1512169"/>
              <a:gd name="connsiteX13" fmla="*/ 4011397 w 7291714"/>
              <a:gd name="connsiteY13" fmla="*/ 1512169 h 1512169"/>
              <a:gd name="connsiteX14" fmla="*/ 4011397 w 7291714"/>
              <a:gd name="connsiteY14" fmla="*/ 1512169 h 1512169"/>
              <a:gd name="connsiteX15" fmla="*/ 263908 w 7291714"/>
              <a:gd name="connsiteY15" fmla="*/ 1512169 h 1512169"/>
              <a:gd name="connsiteX16" fmla="*/ 11875 w 7291714"/>
              <a:gd name="connsiteY16" fmla="*/ 1260136 h 1512169"/>
              <a:gd name="connsiteX17" fmla="*/ 11875 w 7291714"/>
              <a:gd name="connsiteY17" fmla="*/ 1260141 h 1512169"/>
              <a:gd name="connsiteX18" fmla="*/ 11875 w 7291714"/>
              <a:gd name="connsiteY18" fmla="*/ 882099 h 1512169"/>
              <a:gd name="connsiteX19" fmla="*/ 11875 w 7291714"/>
              <a:gd name="connsiteY19" fmla="*/ 882099 h 1512169"/>
              <a:gd name="connsiteX20" fmla="*/ 0 w 7291714"/>
              <a:gd name="connsiteY20" fmla="*/ 632043 h 1512169"/>
              <a:gd name="connsiteX0" fmla="*/ 0 w 7291714"/>
              <a:gd name="connsiteY0" fmla="*/ 632043 h 1512169"/>
              <a:gd name="connsiteX1" fmla="*/ 228282 w 7291714"/>
              <a:gd name="connsiteY1" fmla="*/ 653143 h 1512169"/>
              <a:gd name="connsiteX2" fmla="*/ 4011397 w 7291714"/>
              <a:gd name="connsiteY2" fmla="*/ 0 h 1512169"/>
              <a:gd name="connsiteX3" fmla="*/ 4011397 w 7291714"/>
              <a:gd name="connsiteY3" fmla="*/ 0 h 1512169"/>
              <a:gd name="connsiteX4" fmla="*/ 5725478 w 7291714"/>
              <a:gd name="connsiteY4" fmla="*/ 0 h 1512169"/>
              <a:gd name="connsiteX5" fmla="*/ 6616166 w 7291714"/>
              <a:gd name="connsiteY5" fmla="*/ 0 h 1512169"/>
              <a:gd name="connsiteX6" fmla="*/ 6868199 w 7291714"/>
              <a:gd name="connsiteY6" fmla="*/ 252033 h 1512169"/>
              <a:gd name="connsiteX7" fmla="*/ 6868199 w 7291714"/>
              <a:gd name="connsiteY7" fmla="*/ 882099 h 1512169"/>
              <a:gd name="connsiteX8" fmla="*/ 7291714 w 7291714"/>
              <a:gd name="connsiteY8" fmla="*/ 976801 h 1512169"/>
              <a:gd name="connsiteX9" fmla="*/ 6868199 w 7291714"/>
              <a:gd name="connsiteY9" fmla="*/ 1260141 h 1512169"/>
              <a:gd name="connsiteX10" fmla="*/ 6868199 w 7291714"/>
              <a:gd name="connsiteY10" fmla="*/ 1260136 h 1512169"/>
              <a:gd name="connsiteX11" fmla="*/ 6616166 w 7291714"/>
              <a:gd name="connsiteY11" fmla="*/ 1512169 h 1512169"/>
              <a:gd name="connsiteX12" fmla="*/ 5725478 w 7291714"/>
              <a:gd name="connsiteY12" fmla="*/ 1512169 h 1512169"/>
              <a:gd name="connsiteX13" fmla="*/ 4011397 w 7291714"/>
              <a:gd name="connsiteY13" fmla="*/ 1512169 h 1512169"/>
              <a:gd name="connsiteX14" fmla="*/ 4011397 w 7291714"/>
              <a:gd name="connsiteY14" fmla="*/ 1512169 h 1512169"/>
              <a:gd name="connsiteX15" fmla="*/ 263908 w 7291714"/>
              <a:gd name="connsiteY15" fmla="*/ 1512169 h 1512169"/>
              <a:gd name="connsiteX16" fmla="*/ 11875 w 7291714"/>
              <a:gd name="connsiteY16" fmla="*/ 1260136 h 1512169"/>
              <a:gd name="connsiteX17" fmla="*/ 11875 w 7291714"/>
              <a:gd name="connsiteY17" fmla="*/ 1260141 h 1512169"/>
              <a:gd name="connsiteX18" fmla="*/ 11875 w 7291714"/>
              <a:gd name="connsiteY18" fmla="*/ 882099 h 1512169"/>
              <a:gd name="connsiteX19" fmla="*/ 11875 w 7291714"/>
              <a:gd name="connsiteY19" fmla="*/ 882099 h 1512169"/>
              <a:gd name="connsiteX20" fmla="*/ 0 w 7291714"/>
              <a:gd name="connsiteY20" fmla="*/ 632043 h 1512169"/>
              <a:gd name="connsiteX0" fmla="*/ 0 w 7291714"/>
              <a:gd name="connsiteY0" fmla="*/ 632043 h 1512169"/>
              <a:gd name="connsiteX1" fmla="*/ 228282 w 7291714"/>
              <a:gd name="connsiteY1" fmla="*/ 653143 h 1512169"/>
              <a:gd name="connsiteX2" fmla="*/ 4011397 w 7291714"/>
              <a:gd name="connsiteY2" fmla="*/ 0 h 1512169"/>
              <a:gd name="connsiteX3" fmla="*/ 2123221 w 7291714"/>
              <a:gd name="connsiteY3" fmla="*/ 71252 h 1512169"/>
              <a:gd name="connsiteX4" fmla="*/ 5725478 w 7291714"/>
              <a:gd name="connsiteY4" fmla="*/ 0 h 1512169"/>
              <a:gd name="connsiteX5" fmla="*/ 6616166 w 7291714"/>
              <a:gd name="connsiteY5" fmla="*/ 0 h 1512169"/>
              <a:gd name="connsiteX6" fmla="*/ 6868199 w 7291714"/>
              <a:gd name="connsiteY6" fmla="*/ 252033 h 1512169"/>
              <a:gd name="connsiteX7" fmla="*/ 6868199 w 7291714"/>
              <a:gd name="connsiteY7" fmla="*/ 882099 h 1512169"/>
              <a:gd name="connsiteX8" fmla="*/ 7291714 w 7291714"/>
              <a:gd name="connsiteY8" fmla="*/ 976801 h 1512169"/>
              <a:gd name="connsiteX9" fmla="*/ 6868199 w 7291714"/>
              <a:gd name="connsiteY9" fmla="*/ 1260141 h 1512169"/>
              <a:gd name="connsiteX10" fmla="*/ 6868199 w 7291714"/>
              <a:gd name="connsiteY10" fmla="*/ 1260136 h 1512169"/>
              <a:gd name="connsiteX11" fmla="*/ 6616166 w 7291714"/>
              <a:gd name="connsiteY11" fmla="*/ 1512169 h 1512169"/>
              <a:gd name="connsiteX12" fmla="*/ 5725478 w 7291714"/>
              <a:gd name="connsiteY12" fmla="*/ 1512169 h 1512169"/>
              <a:gd name="connsiteX13" fmla="*/ 4011397 w 7291714"/>
              <a:gd name="connsiteY13" fmla="*/ 1512169 h 1512169"/>
              <a:gd name="connsiteX14" fmla="*/ 4011397 w 7291714"/>
              <a:gd name="connsiteY14" fmla="*/ 1512169 h 1512169"/>
              <a:gd name="connsiteX15" fmla="*/ 263908 w 7291714"/>
              <a:gd name="connsiteY15" fmla="*/ 1512169 h 1512169"/>
              <a:gd name="connsiteX16" fmla="*/ 11875 w 7291714"/>
              <a:gd name="connsiteY16" fmla="*/ 1260136 h 1512169"/>
              <a:gd name="connsiteX17" fmla="*/ 11875 w 7291714"/>
              <a:gd name="connsiteY17" fmla="*/ 1260141 h 1512169"/>
              <a:gd name="connsiteX18" fmla="*/ 11875 w 7291714"/>
              <a:gd name="connsiteY18" fmla="*/ 882099 h 1512169"/>
              <a:gd name="connsiteX19" fmla="*/ 11875 w 7291714"/>
              <a:gd name="connsiteY19" fmla="*/ 882099 h 1512169"/>
              <a:gd name="connsiteX20" fmla="*/ 0 w 7291714"/>
              <a:gd name="connsiteY20" fmla="*/ 632043 h 1512169"/>
              <a:gd name="connsiteX0" fmla="*/ 0 w 7291714"/>
              <a:gd name="connsiteY0" fmla="*/ 632043 h 1512169"/>
              <a:gd name="connsiteX1" fmla="*/ 228282 w 7291714"/>
              <a:gd name="connsiteY1" fmla="*/ 653143 h 1512169"/>
              <a:gd name="connsiteX2" fmla="*/ 2455730 w 7291714"/>
              <a:gd name="connsiteY2" fmla="*/ 71252 h 1512169"/>
              <a:gd name="connsiteX3" fmla="*/ 2123221 w 7291714"/>
              <a:gd name="connsiteY3" fmla="*/ 71252 h 1512169"/>
              <a:gd name="connsiteX4" fmla="*/ 5725478 w 7291714"/>
              <a:gd name="connsiteY4" fmla="*/ 0 h 1512169"/>
              <a:gd name="connsiteX5" fmla="*/ 6616166 w 7291714"/>
              <a:gd name="connsiteY5" fmla="*/ 0 h 1512169"/>
              <a:gd name="connsiteX6" fmla="*/ 6868199 w 7291714"/>
              <a:gd name="connsiteY6" fmla="*/ 252033 h 1512169"/>
              <a:gd name="connsiteX7" fmla="*/ 6868199 w 7291714"/>
              <a:gd name="connsiteY7" fmla="*/ 882099 h 1512169"/>
              <a:gd name="connsiteX8" fmla="*/ 7291714 w 7291714"/>
              <a:gd name="connsiteY8" fmla="*/ 976801 h 1512169"/>
              <a:gd name="connsiteX9" fmla="*/ 6868199 w 7291714"/>
              <a:gd name="connsiteY9" fmla="*/ 1260141 h 1512169"/>
              <a:gd name="connsiteX10" fmla="*/ 6868199 w 7291714"/>
              <a:gd name="connsiteY10" fmla="*/ 1260136 h 1512169"/>
              <a:gd name="connsiteX11" fmla="*/ 6616166 w 7291714"/>
              <a:gd name="connsiteY11" fmla="*/ 1512169 h 1512169"/>
              <a:gd name="connsiteX12" fmla="*/ 5725478 w 7291714"/>
              <a:gd name="connsiteY12" fmla="*/ 1512169 h 1512169"/>
              <a:gd name="connsiteX13" fmla="*/ 4011397 w 7291714"/>
              <a:gd name="connsiteY13" fmla="*/ 1512169 h 1512169"/>
              <a:gd name="connsiteX14" fmla="*/ 4011397 w 7291714"/>
              <a:gd name="connsiteY14" fmla="*/ 1512169 h 1512169"/>
              <a:gd name="connsiteX15" fmla="*/ 263908 w 7291714"/>
              <a:gd name="connsiteY15" fmla="*/ 1512169 h 1512169"/>
              <a:gd name="connsiteX16" fmla="*/ 11875 w 7291714"/>
              <a:gd name="connsiteY16" fmla="*/ 1260136 h 1512169"/>
              <a:gd name="connsiteX17" fmla="*/ 11875 w 7291714"/>
              <a:gd name="connsiteY17" fmla="*/ 1260141 h 1512169"/>
              <a:gd name="connsiteX18" fmla="*/ 11875 w 7291714"/>
              <a:gd name="connsiteY18" fmla="*/ 882099 h 1512169"/>
              <a:gd name="connsiteX19" fmla="*/ 11875 w 7291714"/>
              <a:gd name="connsiteY19" fmla="*/ 882099 h 1512169"/>
              <a:gd name="connsiteX20" fmla="*/ 0 w 7291714"/>
              <a:gd name="connsiteY20" fmla="*/ 632043 h 1512169"/>
              <a:gd name="connsiteX0" fmla="*/ 0 w 7291714"/>
              <a:gd name="connsiteY0" fmla="*/ 632043 h 1512169"/>
              <a:gd name="connsiteX1" fmla="*/ 228282 w 7291714"/>
              <a:gd name="connsiteY1" fmla="*/ 653143 h 1512169"/>
              <a:gd name="connsiteX2" fmla="*/ 2455730 w 7291714"/>
              <a:gd name="connsiteY2" fmla="*/ 71252 h 1512169"/>
              <a:gd name="connsiteX3" fmla="*/ 2515107 w 7291714"/>
              <a:gd name="connsiteY3" fmla="*/ 23750 h 1512169"/>
              <a:gd name="connsiteX4" fmla="*/ 5725478 w 7291714"/>
              <a:gd name="connsiteY4" fmla="*/ 0 h 1512169"/>
              <a:gd name="connsiteX5" fmla="*/ 6616166 w 7291714"/>
              <a:gd name="connsiteY5" fmla="*/ 0 h 1512169"/>
              <a:gd name="connsiteX6" fmla="*/ 6868199 w 7291714"/>
              <a:gd name="connsiteY6" fmla="*/ 252033 h 1512169"/>
              <a:gd name="connsiteX7" fmla="*/ 6868199 w 7291714"/>
              <a:gd name="connsiteY7" fmla="*/ 882099 h 1512169"/>
              <a:gd name="connsiteX8" fmla="*/ 7291714 w 7291714"/>
              <a:gd name="connsiteY8" fmla="*/ 976801 h 1512169"/>
              <a:gd name="connsiteX9" fmla="*/ 6868199 w 7291714"/>
              <a:gd name="connsiteY9" fmla="*/ 1260141 h 1512169"/>
              <a:gd name="connsiteX10" fmla="*/ 6868199 w 7291714"/>
              <a:gd name="connsiteY10" fmla="*/ 1260136 h 1512169"/>
              <a:gd name="connsiteX11" fmla="*/ 6616166 w 7291714"/>
              <a:gd name="connsiteY11" fmla="*/ 1512169 h 1512169"/>
              <a:gd name="connsiteX12" fmla="*/ 5725478 w 7291714"/>
              <a:gd name="connsiteY12" fmla="*/ 1512169 h 1512169"/>
              <a:gd name="connsiteX13" fmla="*/ 4011397 w 7291714"/>
              <a:gd name="connsiteY13" fmla="*/ 1512169 h 1512169"/>
              <a:gd name="connsiteX14" fmla="*/ 4011397 w 7291714"/>
              <a:gd name="connsiteY14" fmla="*/ 1512169 h 1512169"/>
              <a:gd name="connsiteX15" fmla="*/ 263908 w 7291714"/>
              <a:gd name="connsiteY15" fmla="*/ 1512169 h 1512169"/>
              <a:gd name="connsiteX16" fmla="*/ 11875 w 7291714"/>
              <a:gd name="connsiteY16" fmla="*/ 1260136 h 1512169"/>
              <a:gd name="connsiteX17" fmla="*/ 11875 w 7291714"/>
              <a:gd name="connsiteY17" fmla="*/ 1260141 h 1512169"/>
              <a:gd name="connsiteX18" fmla="*/ 11875 w 7291714"/>
              <a:gd name="connsiteY18" fmla="*/ 882099 h 1512169"/>
              <a:gd name="connsiteX19" fmla="*/ 11875 w 7291714"/>
              <a:gd name="connsiteY19" fmla="*/ 882099 h 1512169"/>
              <a:gd name="connsiteX20" fmla="*/ 0 w 7291714"/>
              <a:gd name="connsiteY20" fmla="*/ 632043 h 151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291714" h="1512169">
                <a:moveTo>
                  <a:pt x="0" y="632043"/>
                </a:moveTo>
                <a:cubicBezTo>
                  <a:pt x="0" y="492849"/>
                  <a:pt x="89088" y="653143"/>
                  <a:pt x="228282" y="653143"/>
                </a:cubicBezTo>
                <a:cubicBezTo>
                  <a:pt x="2237465" y="696686"/>
                  <a:pt x="1194692" y="288966"/>
                  <a:pt x="2455730" y="71252"/>
                </a:cubicBezTo>
                <a:lnTo>
                  <a:pt x="2515107" y="23750"/>
                </a:lnTo>
                <a:lnTo>
                  <a:pt x="5725478" y="0"/>
                </a:lnTo>
                <a:lnTo>
                  <a:pt x="6616166" y="0"/>
                </a:lnTo>
                <a:cubicBezTo>
                  <a:pt x="6755360" y="0"/>
                  <a:pt x="6868199" y="112839"/>
                  <a:pt x="6868199" y="252033"/>
                </a:cubicBezTo>
                <a:lnTo>
                  <a:pt x="6868199" y="882099"/>
                </a:lnTo>
                <a:lnTo>
                  <a:pt x="7291714" y="976801"/>
                </a:lnTo>
                <a:lnTo>
                  <a:pt x="6868199" y="1260141"/>
                </a:lnTo>
                <a:lnTo>
                  <a:pt x="6868199" y="1260136"/>
                </a:lnTo>
                <a:cubicBezTo>
                  <a:pt x="6868199" y="1399330"/>
                  <a:pt x="6755360" y="1512169"/>
                  <a:pt x="6616166" y="1512169"/>
                </a:cubicBezTo>
                <a:lnTo>
                  <a:pt x="5725478" y="1512169"/>
                </a:lnTo>
                <a:lnTo>
                  <a:pt x="4011397" y="1512169"/>
                </a:lnTo>
                <a:lnTo>
                  <a:pt x="4011397" y="1512169"/>
                </a:lnTo>
                <a:lnTo>
                  <a:pt x="263908" y="1512169"/>
                </a:lnTo>
                <a:cubicBezTo>
                  <a:pt x="124714" y="1512169"/>
                  <a:pt x="11875" y="1399330"/>
                  <a:pt x="11875" y="1260136"/>
                </a:cubicBezTo>
                <a:lnTo>
                  <a:pt x="11875" y="1260141"/>
                </a:lnTo>
                <a:lnTo>
                  <a:pt x="11875" y="882099"/>
                </a:lnTo>
                <a:lnTo>
                  <a:pt x="11875" y="882099"/>
                </a:lnTo>
                <a:cubicBezTo>
                  <a:pt x="11875" y="672077"/>
                  <a:pt x="0" y="842065"/>
                  <a:pt x="0" y="632043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173548" y="5265204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5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4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6" grpId="0" animBg="1"/>
      <p:bldP spid="7" grpId="0"/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Микро уровень: пример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532859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ru-RU" sz="2800" dirty="0" smtClean="0"/>
              <a:t>Управленческий процесс создания и поддержания стратегического соответствия между целями предприятия, его потенциальными возможностями и ситуацией на рынке, а также прогнозирование финансовой деятельности предприятия на длительный период</a:t>
            </a:r>
            <a:endParaRPr lang="ru-RU" sz="2800" dirty="0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683568" y="1628801"/>
            <a:ext cx="3816424" cy="504056"/>
          </a:xfrm>
          <a:prstGeom prst="wedgeRoundRectCallout">
            <a:avLst>
              <a:gd name="adj1" fmla="val -51562"/>
              <a:gd name="adj2" fmla="val -76501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30534" y="1052735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95536" y="5013176"/>
            <a:ext cx="7344816" cy="1440160"/>
          </a:xfrm>
          <a:prstGeom prst="wedgeRoundRectCallout">
            <a:avLst>
              <a:gd name="adj1" fmla="val 53209"/>
              <a:gd name="adj2" fmla="val 1834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172400" y="5373216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471397" y="1600163"/>
            <a:ext cx="7852560" cy="1396788"/>
          </a:xfrm>
          <a:custGeom>
            <a:avLst/>
            <a:gdLst>
              <a:gd name="connsiteX0" fmla="*/ 0 w 7412971"/>
              <a:gd name="connsiteY0" fmla="*/ 84011 h 504056"/>
              <a:gd name="connsiteX1" fmla="*/ 84011 w 7412971"/>
              <a:gd name="connsiteY1" fmla="*/ 0 h 504056"/>
              <a:gd name="connsiteX2" fmla="*/ 4324233 w 7412971"/>
              <a:gd name="connsiteY2" fmla="*/ 0 h 504056"/>
              <a:gd name="connsiteX3" fmla="*/ 4324233 w 7412971"/>
              <a:gd name="connsiteY3" fmla="*/ 0 h 504056"/>
              <a:gd name="connsiteX4" fmla="*/ 6177476 w 7412971"/>
              <a:gd name="connsiteY4" fmla="*/ 0 h 504056"/>
              <a:gd name="connsiteX5" fmla="*/ 7328960 w 7412971"/>
              <a:gd name="connsiteY5" fmla="*/ 0 h 504056"/>
              <a:gd name="connsiteX6" fmla="*/ 7412971 w 7412971"/>
              <a:gd name="connsiteY6" fmla="*/ 84011 h 504056"/>
              <a:gd name="connsiteX7" fmla="*/ 7412971 w 7412971"/>
              <a:gd name="connsiteY7" fmla="*/ 84009 h 504056"/>
              <a:gd name="connsiteX8" fmla="*/ 7852560 w 7412971"/>
              <a:gd name="connsiteY8" fmla="*/ 234557 h 504056"/>
              <a:gd name="connsiteX9" fmla="*/ 7412971 w 7412971"/>
              <a:gd name="connsiteY9" fmla="*/ 210023 h 504056"/>
              <a:gd name="connsiteX10" fmla="*/ 7412971 w 7412971"/>
              <a:gd name="connsiteY10" fmla="*/ 420045 h 504056"/>
              <a:gd name="connsiteX11" fmla="*/ 7328960 w 7412971"/>
              <a:gd name="connsiteY11" fmla="*/ 504056 h 504056"/>
              <a:gd name="connsiteX12" fmla="*/ 6177476 w 7412971"/>
              <a:gd name="connsiteY12" fmla="*/ 504056 h 504056"/>
              <a:gd name="connsiteX13" fmla="*/ 4324233 w 7412971"/>
              <a:gd name="connsiteY13" fmla="*/ 504056 h 504056"/>
              <a:gd name="connsiteX14" fmla="*/ 4324233 w 7412971"/>
              <a:gd name="connsiteY14" fmla="*/ 504056 h 504056"/>
              <a:gd name="connsiteX15" fmla="*/ 84011 w 7412971"/>
              <a:gd name="connsiteY15" fmla="*/ 504056 h 504056"/>
              <a:gd name="connsiteX16" fmla="*/ 0 w 7412971"/>
              <a:gd name="connsiteY16" fmla="*/ 420045 h 504056"/>
              <a:gd name="connsiteX17" fmla="*/ 0 w 7412971"/>
              <a:gd name="connsiteY17" fmla="*/ 210023 h 504056"/>
              <a:gd name="connsiteX18" fmla="*/ 0 w 7412971"/>
              <a:gd name="connsiteY18" fmla="*/ 84009 h 504056"/>
              <a:gd name="connsiteX19" fmla="*/ 0 w 7412971"/>
              <a:gd name="connsiteY19" fmla="*/ 84009 h 504056"/>
              <a:gd name="connsiteX20" fmla="*/ 0 w 7412971"/>
              <a:gd name="connsiteY20" fmla="*/ 84011 h 504056"/>
              <a:gd name="connsiteX0" fmla="*/ 0 w 7852560"/>
              <a:gd name="connsiteY0" fmla="*/ 961863 h 1381908"/>
              <a:gd name="connsiteX1" fmla="*/ 84011 w 7852560"/>
              <a:gd name="connsiteY1" fmla="*/ 877852 h 1381908"/>
              <a:gd name="connsiteX2" fmla="*/ 4324233 w 7852560"/>
              <a:gd name="connsiteY2" fmla="*/ 877852 h 1381908"/>
              <a:gd name="connsiteX3" fmla="*/ 4324233 w 7852560"/>
              <a:gd name="connsiteY3" fmla="*/ 877852 h 1381908"/>
              <a:gd name="connsiteX4" fmla="*/ 4041227 w 7852560"/>
              <a:gd name="connsiteY4" fmla="*/ 0 h 1381908"/>
              <a:gd name="connsiteX5" fmla="*/ 6177476 w 7852560"/>
              <a:gd name="connsiteY5" fmla="*/ 877852 h 1381908"/>
              <a:gd name="connsiteX6" fmla="*/ 7328960 w 7852560"/>
              <a:gd name="connsiteY6" fmla="*/ 877852 h 1381908"/>
              <a:gd name="connsiteX7" fmla="*/ 7412971 w 7852560"/>
              <a:gd name="connsiteY7" fmla="*/ 961863 h 1381908"/>
              <a:gd name="connsiteX8" fmla="*/ 7412971 w 7852560"/>
              <a:gd name="connsiteY8" fmla="*/ 961861 h 1381908"/>
              <a:gd name="connsiteX9" fmla="*/ 7852560 w 7852560"/>
              <a:gd name="connsiteY9" fmla="*/ 1112409 h 1381908"/>
              <a:gd name="connsiteX10" fmla="*/ 7412971 w 7852560"/>
              <a:gd name="connsiteY10" fmla="*/ 1087875 h 1381908"/>
              <a:gd name="connsiteX11" fmla="*/ 7412971 w 7852560"/>
              <a:gd name="connsiteY11" fmla="*/ 1297897 h 1381908"/>
              <a:gd name="connsiteX12" fmla="*/ 7328960 w 7852560"/>
              <a:gd name="connsiteY12" fmla="*/ 1381908 h 1381908"/>
              <a:gd name="connsiteX13" fmla="*/ 6177476 w 7852560"/>
              <a:gd name="connsiteY13" fmla="*/ 1381908 h 1381908"/>
              <a:gd name="connsiteX14" fmla="*/ 4324233 w 7852560"/>
              <a:gd name="connsiteY14" fmla="*/ 1381908 h 1381908"/>
              <a:gd name="connsiteX15" fmla="*/ 4324233 w 7852560"/>
              <a:gd name="connsiteY15" fmla="*/ 1381908 h 1381908"/>
              <a:gd name="connsiteX16" fmla="*/ 84011 w 7852560"/>
              <a:gd name="connsiteY16" fmla="*/ 1381908 h 1381908"/>
              <a:gd name="connsiteX17" fmla="*/ 0 w 7852560"/>
              <a:gd name="connsiteY17" fmla="*/ 1297897 h 1381908"/>
              <a:gd name="connsiteX18" fmla="*/ 0 w 7852560"/>
              <a:gd name="connsiteY18" fmla="*/ 1087875 h 1381908"/>
              <a:gd name="connsiteX19" fmla="*/ 0 w 7852560"/>
              <a:gd name="connsiteY19" fmla="*/ 961861 h 1381908"/>
              <a:gd name="connsiteX20" fmla="*/ 0 w 7852560"/>
              <a:gd name="connsiteY20" fmla="*/ 961861 h 1381908"/>
              <a:gd name="connsiteX21" fmla="*/ 0 w 7852560"/>
              <a:gd name="connsiteY21" fmla="*/ 961863 h 1381908"/>
              <a:gd name="connsiteX0" fmla="*/ 0 w 7852560"/>
              <a:gd name="connsiteY0" fmla="*/ 961863 h 1381908"/>
              <a:gd name="connsiteX1" fmla="*/ 84011 w 7852560"/>
              <a:gd name="connsiteY1" fmla="*/ 877852 h 1381908"/>
              <a:gd name="connsiteX2" fmla="*/ 4324233 w 7852560"/>
              <a:gd name="connsiteY2" fmla="*/ 877852 h 1381908"/>
              <a:gd name="connsiteX3" fmla="*/ 4074851 w 7852560"/>
              <a:gd name="connsiteY3" fmla="*/ 865977 h 1381908"/>
              <a:gd name="connsiteX4" fmla="*/ 4041227 w 7852560"/>
              <a:gd name="connsiteY4" fmla="*/ 0 h 1381908"/>
              <a:gd name="connsiteX5" fmla="*/ 6177476 w 7852560"/>
              <a:gd name="connsiteY5" fmla="*/ 877852 h 1381908"/>
              <a:gd name="connsiteX6" fmla="*/ 7328960 w 7852560"/>
              <a:gd name="connsiteY6" fmla="*/ 877852 h 1381908"/>
              <a:gd name="connsiteX7" fmla="*/ 7412971 w 7852560"/>
              <a:gd name="connsiteY7" fmla="*/ 961863 h 1381908"/>
              <a:gd name="connsiteX8" fmla="*/ 7412971 w 7852560"/>
              <a:gd name="connsiteY8" fmla="*/ 961861 h 1381908"/>
              <a:gd name="connsiteX9" fmla="*/ 7852560 w 7852560"/>
              <a:gd name="connsiteY9" fmla="*/ 1112409 h 1381908"/>
              <a:gd name="connsiteX10" fmla="*/ 7412971 w 7852560"/>
              <a:gd name="connsiteY10" fmla="*/ 1087875 h 1381908"/>
              <a:gd name="connsiteX11" fmla="*/ 7412971 w 7852560"/>
              <a:gd name="connsiteY11" fmla="*/ 1297897 h 1381908"/>
              <a:gd name="connsiteX12" fmla="*/ 7328960 w 7852560"/>
              <a:gd name="connsiteY12" fmla="*/ 1381908 h 1381908"/>
              <a:gd name="connsiteX13" fmla="*/ 6177476 w 7852560"/>
              <a:gd name="connsiteY13" fmla="*/ 1381908 h 1381908"/>
              <a:gd name="connsiteX14" fmla="*/ 4324233 w 7852560"/>
              <a:gd name="connsiteY14" fmla="*/ 1381908 h 1381908"/>
              <a:gd name="connsiteX15" fmla="*/ 4324233 w 7852560"/>
              <a:gd name="connsiteY15" fmla="*/ 1381908 h 1381908"/>
              <a:gd name="connsiteX16" fmla="*/ 84011 w 7852560"/>
              <a:gd name="connsiteY16" fmla="*/ 1381908 h 1381908"/>
              <a:gd name="connsiteX17" fmla="*/ 0 w 7852560"/>
              <a:gd name="connsiteY17" fmla="*/ 1297897 h 1381908"/>
              <a:gd name="connsiteX18" fmla="*/ 0 w 7852560"/>
              <a:gd name="connsiteY18" fmla="*/ 1087875 h 1381908"/>
              <a:gd name="connsiteX19" fmla="*/ 0 w 7852560"/>
              <a:gd name="connsiteY19" fmla="*/ 961861 h 1381908"/>
              <a:gd name="connsiteX20" fmla="*/ 0 w 7852560"/>
              <a:gd name="connsiteY20" fmla="*/ 961861 h 1381908"/>
              <a:gd name="connsiteX21" fmla="*/ 0 w 7852560"/>
              <a:gd name="connsiteY21" fmla="*/ 961863 h 1381908"/>
              <a:gd name="connsiteX0" fmla="*/ 0 w 7852560"/>
              <a:gd name="connsiteY0" fmla="*/ 973738 h 1393783"/>
              <a:gd name="connsiteX1" fmla="*/ 84011 w 7852560"/>
              <a:gd name="connsiteY1" fmla="*/ 889727 h 1393783"/>
              <a:gd name="connsiteX2" fmla="*/ 4324233 w 7852560"/>
              <a:gd name="connsiteY2" fmla="*/ 889727 h 1393783"/>
              <a:gd name="connsiteX3" fmla="*/ 4074851 w 7852560"/>
              <a:gd name="connsiteY3" fmla="*/ 877852 h 1393783"/>
              <a:gd name="connsiteX4" fmla="*/ 4064978 w 7852560"/>
              <a:gd name="connsiteY4" fmla="*/ 0 h 1393783"/>
              <a:gd name="connsiteX5" fmla="*/ 6177476 w 7852560"/>
              <a:gd name="connsiteY5" fmla="*/ 889727 h 1393783"/>
              <a:gd name="connsiteX6" fmla="*/ 7328960 w 7852560"/>
              <a:gd name="connsiteY6" fmla="*/ 889727 h 1393783"/>
              <a:gd name="connsiteX7" fmla="*/ 7412971 w 7852560"/>
              <a:gd name="connsiteY7" fmla="*/ 973738 h 1393783"/>
              <a:gd name="connsiteX8" fmla="*/ 7412971 w 7852560"/>
              <a:gd name="connsiteY8" fmla="*/ 973736 h 1393783"/>
              <a:gd name="connsiteX9" fmla="*/ 7852560 w 7852560"/>
              <a:gd name="connsiteY9" fmla="*/ 1124284 h 1393783"/>
              <a:gd name="connsiteX10" fmla="*/ 7412971 w 7852560"/>
              <a:gd name="connsiteY10" fmla="*/ 1099750 h 1393783"/>
              <a:gd name="connsiteX11" fmla="*/ 7412971 w 7852560"/>
              <a:gd name="connsiteY11" fmla="*/ 1309772 h 1393783"/>
              <a:gd name="connsiteX12" fmla="*/ 7328960 w 7852560"/>
              <a:gd name="connsiteY12" fmla="*/ 1393783 h 1393783"/>
              <a:gd name="connsiteX13" fmla="*/ 6177476 w 7852560"/>
              <a:gd name="connsiteY13" fmla="*/ 1393783 h 1393783"/>
              <a:gd name="connsiteX14" fmla="*/ 4324233 w 7852560"/>
              <a:gd name="connsiteY14" fmla="*/ 1393783 h 1393783"/>
              <a:gd name="connsiteX15" fmla="*/ 4324233 w 7852560"/>
              <a:gd name="connsiteY15" fmla="*/ 1393783 h 1393783"/>
              <a:gd name="connsiteX16" fmla="*/ 84011 w 7852560"/>
              <a:gd name="connsiteY16" fmla="*/ 1393783 h 1393783"/>
              <a:gd name="connsiteX17" fmla="*/ 0 w 7852560"/>
              <a:gd name="connsiteY17" fmla="*/ 1309772 h 1393783"/>
              <a:gd name="connsiteX18" fmla="*/ 0 w 7852560"/>
              <a:gd name="connsiteY18" fmla="*/ 1099750 h 1393783"/>
              <a:gd name="connsiteX19" fmla="*/ 0 w 7852560"/>
              <a:gd name="connsiteY19" fmla="*/ 973736 h 1393783"/>
              <a:gd name="connsiteX20" fmla="*/ 0 w 7852560"/>
              <a:gd name="connsiteY20" fmla="*/ 973736 h 1393783"/>
              <a:gd name="connsiteX21" fmla="*/ 0 w 7852560"/>
              <a:gd name="connsiteY21" fmla="*/ 973738 h 1393783"/>
              <a:gd name="connsiteX0" fmla="*/ 0 w 7852560"/>
              <a:gd name="connsiteY0" fmla="*/ 973919 h 1393964"/>
              <a:gd name="connsiteX1" fmla="*/ 84011 w 7852560"/>
              <a:gd name="connsiteY1" fmla="*/ 889908 h 1393964"/>
              <a:gd name="connsiteX2" fmla="*/ 4324233 w 7852560"/>
              <a:gd name="connsiteY2" fmla="*/ 889908 h 1393964"/>
              <a:gd name="connsiteX3" fmla="*/ 4074851 w 7852560"/>
              <a:gd name="connsiteY3" fmla="*/ 878033 h 1393964"/>
              <a:gd name="connsiteX4" fmla="*/ 4064978 w 7852560"/>
              <a:gd name="connsiteY4" fmla="*/ 181 h 1393964"/>
              <a:gd name="connsiteX5" fmla="*/ 6177476 w 7852560"/>
              <a:gd name="connsiteY5" fmla="*/ 889908 h 1393964"/>
              <a:gd name="connsiteX6" fmla="*/ 7328960 w 7852560"/>
              <a:gd name="connsiteY6" fmla="*/ 889908 h 1393964"/>
              <a:gd name="connsiteX7" fmla="*/ 7412971 w 7852560"/>
              <a:gd name="connsiteY7" fmla="*/ 973919 h 1393964"/>
              <a:gd name="connsiteX8" fmla="*/ 7412971 w 7852560"/>
              <a:gd name="connsiteY8" fmla="*/ 973917 h 1393964"/>
              <a:gd name="connsiteX9" fmla="*/ 7852560 w 7852560"/>
              <a:gd name="connsiteY9" fmla="*/ 1124465 h 1393964"/>
              <a:gd name="connsiteX10" fmla="*/ 7412971 w 7852560"/>
              <a:gd name="connsiteY10" fmla="*/ 1099931 h 1393964"/>
              <a:gd name="connsiteX11" fmla="*/ 7412971 w 7852560"/>
              <a:gd name="connsiteY11" fmla="*/ 1309953 h 1393964"/>
              <a:gd name="connsiteX12" fmla="*/ 7328960 w 7852560"/>
              <a:gd name="connsiteY12" fmla="*/ 1393964 h 1393964"/>
              <a:gd name="connsiteX13" fmla="*/ 6177476 w 7852560"/>
              <a:gd name="connsiteY13" fmla="*/ 1393964 h 1393964"/>
              <a:gd name="connsiteX14" fmla="*/ 4324233 w 7852560"/>
              <a:gd name="connsiteY14" fmla="*/ 1393964 h 1393964"/>
              <a:gd name="connsiteX15" fmla="*/ 4324233 w 7852560"/>
              <a:gd name="connsiteY15" fmla="*/ 1393964 h 1393964"/>
              <a:gd name="connsiteX16" fmla="*/ 84011 w 7852560"/>
              <a:gd name="connsiteY16" fmla="*/ 1393964 h 1393964"/>
              <a:gd name="connsiteX17" fmla="*/ 0 w 7852560"/>
              <a:gd name="connsiteY17" fmla="*/ 1309953 h 1393964"/>
              <a:gd name="connsiteX18" fmla="*/ 0 w 7852560"/>
              <a:gd name="connsiteY18" fmla="*/ 1099931 h 1393964"/>
              <a:gd name="connsiteX19" fmla="*/ 0 w 7852560"/>
              <a:gd name="connsiteY19" fmla="*/ 973917 h 1393964"/>
              <a:gd name="connsiteX20" fmla="*/ 0 w 7852560"/>
              <a:gd name="connsiteY20" fmla="*/ 973917 h 1393964"/>
              <a:gd name="connsiteX21" fmla="*/ 0 w 7852560"/>
              <a:gd name="connsiteY21" fmla="*/ 973919 h 1393964"/>
              <a:gd name="connsiteX0" fmla="*/ 0 w 7852560"/>
              <a:gd name="connsiteY0" fmla="*/ 976743 h 1396788"/>
              <a:gd name="connsiteX1" fmla="*/ 84011 w 7852560"/>
              <a:gd name="connsiteY1" fmla="*/ 892732 h 1396788"/>
              <a:gd name="connsiteX2" fmla="*/ 4324233 w 7852560"/>
              <a:gd name="connsiteY2" fmla="*/ 892732 h 1396788"/>
              <a:gd name="connsiteX3" fmla="*/ 4074851 w 7852560"/>
              <a:gd name="connsiteY3" fmla="*/ 880857 h 1396788"/>
              <a:gd name="connsiteX4" fmla="*/ 4064978 w 7852560"/>
              <a:gd name="connsiteY4" fmla="*/ 3005 h 1396788"/>
              <a:gd name="connsiteX5" fmla="*/ 6177476 w 7852560"/>
              <a:gd name="connsiteY5" fmla="*/ 298965 h 1396788"/>
              <a:gd name="connsiteX6" fmla="*/ 7328960 w 7852560"/>
              <a:gd name="connsiteY6" fmla="*/ 892732 h 1396788"/>
              <a:gd name="connsiteX7" fmla="*/ 7412971 w 7852560"/>
              <a:gd name="connsiteY7" fmla="*/ 976743 h 1396788"/>
              <a:gd name="connsiteX8" fmla="*/ 7412971 w 7852560"/>
              <a:gd name="connsiteY8" fmla="*/ 976741 h 1396788"/>
              <a:gd name="connsiteX9" fmla="*/ 7852560 w 7852560"/>
              <a:gd name="connsiteY9" fmla="*/ 1127289 h 1396788"/>
              <a:gd name="connsiteX10" fmla="*/ 7412971 w 7852560"/>
              <a:gd name="connsiteY10" fmla="*/ 1102755 h 1396788"/>
              <a:gd name="connsiteX11" fmla="*/ 7412971 w 7852560"/>
              <a:gd name="connsiteY11" fmla="*/ 1312777 h 1396788"/>
              <a:gd name="connsiteX12" fmla="*/ 7328960 w 7852560"/>
              <a:gd name="connsiteY12" fmla="*/ 1396788 h 1396788"/>
              <a:gd name="connsiteX13" fmla="*/ 6177476 w 7852560"/>
              <a:gd name="connsiteY13" fmla="*/ 1396788 h 1396788"/>
              <a:gd name="connsiteX14" fmla="*/ 4324233 w 7852560"/>
              <a:gd name="connsiteY14" fmla="*/ 1396788 h 1396788"/>
              <a:gd name="connsiteX15" fmla="*/ 4324233 w 7852560"/>
              <a:gd name="connsiteY15" fmla="*/ 1396788 h 1396788"/>
              <a:gd name="connsiteX16" fmla="*/ 84011 w 7852560"/>
              <a:gd name="connsiteY16" fmla="*/ 1396788 h 1396788"/>
              <a:gd name="connsiteX17" fmla="*/ 0 w 7852560"/>
              <a:gd name="connsiteY17" fmla="*/ 1312777 h 1396788"/>
              <a:gd name="connsiteX18" fmla="*/ 0 w 7852560"/>
              <a:gd name="connsiteY18" fmla="*/ 1102755 h 1396788"/>
              <a:gd name="connsiteX19" fmla="*/ 0 w 7852560"/>
              <a:gd name="connsiteY19" fmla="*/ 976741 h 1396788"/>
              <a:gd name="connsiteX20" fmla="*/ 0 w 7852560"/>
              <a:gd name="connsiteY20" fmla="*/ 976741 h 1396788"/>
              <a:gd name="connsiteX21" fmla="*/ 0 w 7852560"/>
              <a:gd name="connsiteY21" fmla="*/ 976743 h 13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2560" h="1396788">
                <a:moveTo>
                  <a:pt x="0" y="976743"/>
                </a:moveTo>
                <a:cubicBezTo>
                  <a:pt x="0" y="930345"/>
                  <a:pt x="37613" y="892732"/>
                  <a:pt x="84011" y="892732"/>
                </a:cubicBezTo>
                <a:lnTo>
                  <a:pt x="4324233" y="892732"/>
                </a:lnTo>
                <a:lnTo>
                  <a:pt x="4074851" y="880857"/>
                </a:lnTo>
                <a:cubicBezTo>
                  <a:pt x="4087394" y="877206"/>
                  <a:pt x="4052435" y="6656"/>
                  <a:pt x="4064978" y="3005"/>
                </a:cubicBezTo>
                <a:cubicBezTo>
                  <a:pt x="4804770" y="-9178"/>
                  <a:pt x="5473310" y="2389"/>
                  <a:pt x="6177476" y="298965"/>
                </a:cubicBezTo>
                <a:lnTo>
                  <a:pt x="7328960" y="892732"/>
                </a:lnTo>
                <a:cubicBezTo>
                  <a:pt x="7375358" y="892732"/>
                  <a:pt x="7412971" y="930345"/>
                  <a:pt x="7412971" y="976743"/>
                </a:cubicBezTo>
                <a:lnTo>
                  <a:pt x="7412971" y="976741"/>
                </a:lnTo>
                <a:lnTo>
                  <a:pt x="7852560" y="1127289"/>
                </a:lnTo>
                <a:lnTo>
                  <a:pt x="7412971" y="1102755"/>
                </a:lnTo>
                <a:lnTo>
                  <a:pt x="7412971" y="1312777"/>
                </a:lnTo>
                <a:cubicBezTo>
                  <a:pt x="7412971" y="1359175"/>
                  <a:pt x="7375358" y="1396788"/>
                  <a:pt x="7328960" y="1396788"/>
                </a:cubicBezTo>
                <a:lnTo>
                  <a:pt x="6177476" y="1396788"/>
                </a:lnTo>
                <a:lnTo>
                  <a:pt x="4324233" y="1396788"/>
                </a:lnTo>
                <a:lnTo>
                  <a:pt x="4324233" y="1396788"/>
                </a:lnTo>
                <a:lnTo>
                  <a:pt x="84011" y="1396788"/>
                </a:lnTo>
                <a:cubicBezTo>
                  <a:pt x="37613" y="1396788"/>
                  <a:pt x="0" y="1359175"/>
                  <a:pt x="0" y="1312777"/>
                </a:cubicBezTo>
                <a:lnTo>
                  <a:pt x="0" y="1102755"/>
                </a:lnTo>
                <a:lnTo>
                  <a:pt x="0" y="976741"/>
                </a:lnTo>
                <a:lnTo>
                  <a:pt x="0" y="976741"/>
                </a:lnTo>
                <a:lnTo>
                  <a:pt x="0" y="976743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388953" y="2486679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5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395535" y="3356992"/>
            <a:ext cx="7993417" cy="1440160"/>
          </a:xfrm>
          <a:prstGeom prst="wedgeRoundRectCallout">
            <a:avLst>
              <a:gd name="adj1" fmla="val 53209"/>
              <a:gd name="adj2" fmla="val 1834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8474474" y="3382027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4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64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Микро уровень: пример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532859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ru-RU" sz="2400" dirty="0" smtClean="0"/>
              <a:t>процесс анализа военно-политической и стратегической обстановки и определения целей, сил, средств и способов ведения вооруженной борьбы, ее организации и обеспечения. Заключается в проведении оперативно-стратегических расчетов, установлении прогнозов и в разработке соответствующих документов стратегического планирования</a:t>
            </a:r>
            <a:endParaRPr lang="ru-RU" sz="2400" dirty="0"/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611560" y="1628802"/>
            <a:ext cx="7872901" cy="1167560"/>
          </a:xfrm>
          <a:custGeom>
            <a:avLst/>
            <a:gdLst>
              <a:gd name="connsiteX0" fmla="*/ 0 w 7632848"/>
              <a:gd name="connsiteY0" fmla="*/ 72009 h 432047"/>
              <a:gd name="connsiteX1" fmla="*/ 72009 w 7632848"/>
              <a:gd name="connsiteY1" fmla="*/ 0 h 432047"/>
              <a:gd name="connsiteX2" fmla="*/ 4452495 w 7632848"/>
              <a:gd name="connsiteY2" fmla="*/ 0 h 432047"/>
              <a:gd name="connsiteX3" fmla="*/ 4452495 w 7632848"/>
              <a:gd name="connsiteY3" fmla="*/ 0 h 432047"/>
              <a:gd name="connsiteX4" fmla="*/ 6360707 w 7632848"/>
              <a:gd name="connsiteY4" fmla="*/ 0 h 432047"/>
              <a:gd name="connsiteX5" fmla="*/ 7560839 w 7632848"/>
              <a:gd name="connsiteY5" fmla="*/ 0 h 432047"/>
              <a:gd name="connsiteX6" fmla="*/ 7632848 w 7632848"/>
              <a:gd name="connsiteY6" fmla="*/ 72009 h 432047"/>
              <a:gd name="connsiteX7" fmla="*/ 7632848 w 7632848"/>
              <a:gd name="connsiteY7" fmla="*/ 72008 h 432047"/>
              <a:gd name="connsiteX8" fmla="*/ 7872901 w 7632848"/>
              <a:gd name="connsiteY8" fmla="*/ 143790 h 432047"/>
              <a:gd name="connsiteX9" fmla="*/ 7632848 w 7632848"/>
              <a:gd name="connsiteY9" fmla="*/ 180020 h 432047"/>
              <a:gd name="connsiteX10" fmla="*/ 7632848 w 7632848"/>
              <a:gd name="connsiteY10" fmla="*/ 360038 h 432047"/>
              <a:gd name="connsiteX11" fmla="*/ 7560839 w 7632848"/>
              <a:gd name="connsiteY11" fmla="*/ 432047 h 432047"/>
              <a:gd name="connsiteX12" fmla="*/ 6360707 w 7632848"/>
              <a:gd name="connsiteY12" fmla="*/ 432047 h 432047"/>
              <a:gd name="connsiteX13" fmla="*/ 4452495 w 7632848"/>
              <a:gd name="connsiteY13" fmla="*/ 432047 h 432047"/>
              <a:gd name="connsiteX14" fmla="*/ 4452495 w 7632848"/>
              <a:gd name="connsiteY14" fmla="*/ 432047 h 432047"/>
              <a:gd name="connsiteX15" fmla="*/ 72009 w 7632848"/>
              <a:gd name="connsiteY15" fmla="*/ 432047 h 432047"/>
              <a:gd name="connsiteX16" fmla="*/ 0 w 7632848"/>
              <a:gd name="connsiteY16" fmla="*/ 360038 h 432047"/>
              <a:gd name="connsiteX17" fmla="*/ 0 w 7632848"/>
              <a:gd name="connsiteY17" fmla="*/ 180020 h 432047"/>
              <a:gd name="connsiteX18" fmla="*/ 0 w 7632848"/>
              <a:gd name="connsiteY18" fmla="*/ 72008 h 432047"/>
              <a:gd name="connsiteX19" fmla="*/ 0 w 7632848"/>
              <a:gd name="connsiteY19" fmla="*/ 72008 h 432047"/>
              <a:gd name="connsiteX20" fmla="*/ 0 w 7632848"/>
              <a:gd name="connsiteY20" fmla="*/ 72009 h 432047"/>
              <a:gd name="connsiteX0" fmla="*/ 0 w 7872901"/>
              <a:gd name="connsiteY0" fmla="*/ 72009 h 1169039"/>
              <a:gd name="connsiteX1" fmla="*/ 72009 w 7872901"/>
              <a:gd name="connsiteY1" fmla="*/ 0 h 1169039"/>
              <a:gd name="connsiteX2" fmla="*/ 4452495 w 7872901"/>
              <a:gd name="connsiteY2" fmla="*/ 0 h 1169039"/>
              <a:gd name="connsiteX3" fmla="*/ 4452495 w 7872901"/>
              <a:gd name="connsiteY3" fmla="*/ 0 h 1169039"/>
              <a:gd name="connsiteX4" fmla="*/ 6360707 w 7872901"/>
              <a:gd name="connsiteY4" fmla="*/ 0 h 1169039"/>
              <a:gd name="connsiteX5" fmla="*/ 7560839 w 7872901"/>
              <a:gd name="connsiteY5" fmla="*/ 0 h 1169039"/>
              <a:gd name="connsiteX6" fmla="*/ 7632848 w 7872901"/>
              <a:gd name="connsiteY6" fmla="*/ 72009 h 1169039"/>
              <a:gd name="connsiteX7" fmla="*/ 7632848 w 7872901"/>
              <a:gd name="connsiteY7" fmla="*/ 72008 h 1169039"/>
              <a:gd name="connsiteX8" fmla="*/ 7872901 w 7872901"/>
              <a:gd name="connsiteY8" fmla="*/ 143790 h 1169039"/>
              <a:gd name="connsiteX9" fmla="*/ 7632848 w 7872901"/>
              <a:gd name="connsiteY9" fmla="*/ 180020 h 1169039"/>
              <a:gd name="connsiteX10" fmla="*/ 7632848 w 7872901"/>
              <a:gd name="connsiteY10" fmla="*/ 360038 h 1169039"/>
              <a:gd name="connsiteX11" fmla="*/ 7560839 w 7872901"/>
              <a:gd name="connsiteY11" fmla="*/ 432047 h 1169039"/>
              <a:gd name="connsiteX12" fmla="*/ 6360707 w 7872901"/>
              <a:gd name="connsiteY12" fmla="*/ 432047 h 1169039"/>
              <a:gd name="connsiteX13" fmla="*/ 4452495 w 7872901"/>
              <a:gd name="connsiteY13" fmla="*/ 432047 h 1169039"/>
              <a:gd name="connsiteX14" fmla="*/ 4452495 w 7872901"/>
              <a:gd name="connsiteY14" fmla="*/ 432047 h 1169039"/>
              <a:gd name="connsiteX15" fmla="*/ 72009 w 7872901"/>
              <a:gd name="connsiteY15" fmla="*/ 432047 h 1169039"/>
              <a:gd name="connsiteX16" fmla="*/ 0 w 7872901"/>
              <a:gd name="connsiteY16" fmla="*/ 1167560 h 1169039"/>
              <a:gd name="connsiteX17" fmla="*/ 0 w 7872901"/>
              <a:gd name="connsiteY17" fmla="*/ 180020 h 1169039"/>
              <a:gd name="connsiteX18" fmla="*/ 0 w 7872901"/>
              <a:gd name="connsiteY18" fmla="*/ 72008 h 1169039"/>
              <a:gd name="connsiteX19" fmla="*/ 0 w 7872901"/>
              <a:gd name="connsiteY19" fmla="*/ 72008 h 1169039"/>
              <a:gd name="connsiteX20" fmla="*/ 0 w 7872901"/>
              <a:gd name="connsiteY20" fmla="*/ 72009 h 1169039"/>
              <a:gd name="connsiteX0" fmla="*/ 0 w 7872901"/>
              <a:gd name="connsiteY0" fmla="*/ 72009 h 1180761"/>
              <a:gd name="connsiteX1" fmla="*/ 72009 w 7872901"/>
              <a:gd name="connsiteY1" fmla="*/ 0 h 1180761"/>
              <a:gd name="connsiteX2" fmla="*/ 4452495 w 7872901"/>
              <a:gd name="connsiteY2" fmla="*/ 0 h 1180761"/>
              <a:gd name="connsiteX3" fmla="*/ 4452495 w 7872901"/>
              <a:gd name="connsiteY3" fmla="*/ 0 h 1180761"/>
              <a:gd name="connsiteX4" fmla="*/ 6360707 w 7872901"/>
              <a:gd name="connsiteY4" fmla="*/ 0 h 1180761"/>
              <a:gd name="connsiteX5" fmla="*/ 7560839 w 7872901"/>
              <a:gd name="connsiteY5" fmla="*/ 0 h 1180761"/>
              <a:gd name="connsiteX6" fmla="*/ 7632848 w 7872901"/>
              <a:gd name="connsiteY6" fmla="*/ 72009 h 1180761"/>
              <a:gd name="connsiteX7" fmla="*/ 7632848 w 7872901"/>
              <a:gd name="connsiteY7" fmla="*/ 72008 h 1180761"/>
              <a:gd name="connsiteX8" fmla="*/ 7872901 w 7872901"/>
              <a:gd name="connsiteY8" fmla="*/ 143790 h 1180761"/>
              <a:gd name="connsiteX9" fmla="*/ 7632848 w 7872901"/>
              <a:gd name="connsiteY9" fmla="*/ 180020 h 1180761"/>
              <a:gd name="connsiteX10" fmla="*/ 7632848 w 7872901"/>
              <a:gd name="connsiteY10" fmla="*/ 360038 h 1180761"/>
              <a:gd name="connsiteX11" fmla="*/ 7560839 w 7872901"/>
              <a:gd name="connsiteY11" fmla="*/ 432047 h 1180761"/>
              <a:gd name="connsiteX12" fmla="*/ 6360707 w 7872901"/>
              <a:gd name="connsiteY12" fmla="*/ 432047 h 1180761"/>
              <a:gd name="connsiteX13" fmla="*/ 4452495 w 7872901"/>
              <a:gd name="connsiteY13" fmla="*/ 432047 h 1180761"/>
              <a:gd name="connsiteX14" fmla="*/ 4452495 w 7872901"/>
              <a:gd name="connsiteY14" fmla="*/ 432047 h 1180761"/>
              <a:gd name="connsiteX15" fmla="*/ 1687053 w 7872901"/>
              <a:gd name="connsiteY15" fmla="*/ 1144566 h 1180761"/>
              <a:gd name="connsiteX16" fmla="*/ 0 w 7872901"/>
              <a:gd name="connsiteY16" fmla="*/ 1167560 h 1180761"/>
              <a:gd name="connsiteX17" fmla="*/ 0 w 7872901"/>
              <a:gd name="connsiteY17" fmla="*/ 180020 h 1180761"/>
              <a:gd name="connsiteX18" fmla="*/ 0 w 7872901"/>
              <a:gd name="connsiteY18" fmla="*/ 72008 h 1180761"/>
              <a:gd name="connsiteX19" fmla="*/ 0 w 7872901"/>
              <a:gd name="connsiteY19" fmla="*/ 72008 h 1180761"/>
              <a:gd name="connsiteX20" fmla="*/ 0 w 7872901"/>
              <a:gd name="connsiteY20" fmla="*/ 72009 h 1180761"/>
              <a:gd name="connsiteX0" fmla="*/ 0 w 7872901"/>
              <a:gd name="connsiteY0" fmla="*/ 72009 h 1182750"/>
              <a:gd name="connsiteX1" fmla="*/ 72009 w 7872901"/>
              <a:gd name="connsiteY1" fmla="*/ 0 h 1182750"/>
              <a:gd name="connsiteX2" fmla="*/ 4452495 w 7872901"/>
              <a:gd name="connsiteY2" fmla="*/ 0 h 1182750"/>
              <a:gd name="connsiteX3" fmla="*/ 4452495 w 7872901"/>
              <a:gd name="connsiteY3" fmla="*/ 0 h 1182750"/>
              <a:gd name="connsiteX4" fmla="*/ 6360707 w 7872901"/>
              <a:gd name="connsiteY4" fmla="*/ 0 h 1182750"/>
              <a:gd name="connsiteX5" fmla="*/ 7560839 w 7872901"/>
              <a:gd name="connsiteY5" fmla="*/ 0 h 1182750"/>
              <a:gd name="connsiteX6" fmla="*/ 7632848 w 7872901"/>
              <a:gd name="connsiteY6" fmla="*/ 72009 h 1182750"/>
              <a:gd name="connsiteX7" fmla="*/ 7632848 w 7872901"/>
              <a:gd name="connsiteY7" fmla="*/ 72008 h 1182750"/>
              <a:gd name="connsiteX8" fmla="*/ 7872901 w 7872901"/>
              <a:gd name="connsiteY8" fmla="*/ 143790 h 1182750"/>
              <a:gd name="connsiteX9" fmla="*/ 7632848 w 7872901"/>
              <a:gd name="connsiteY9" fmla="*/ 180020 h 1182750"/>
              <a:gd name="connsiteX10" fmla="*/ 7632848 w 7872901"/>
              <a:gd name="connsiteY10" fmla="*/ 360038 h 1182750"/>
              <a:gd name="connsiteX11" fmla="*/ 7560839 w 7872901"/>
              <a:gd name="connsiteY11" fmla="*/ 432047 h 1182750"/>
              <a:gd name="connsiteX12" fmla="*/ 6360707 w 7872901"/>
              <a:gd name="connsiteY12" fmla="*/ 432047 h 1182750"/>
              <a:gd name="connsiteX13" fmla="*/ 4452495 w 7872901"/>
              <a:gd name="connsiteY13" fmla="*/ 432047 h 1182750"/>
              <a:gd name="connsiteX14" fmla="*/ 4452495 w 7872901"/>
              <a:gd name="connsiteY14" fmla="*/ 432047 h 1182750"/>
              <a:gd name="connsiteX15" fmla="*/ 1639552 w 7872901"/>
              <a:gd name="connsiteY15" fmla="*/ 1156441 h 1182750"/>
              <a:gd name="connsiteX16" fmla="*/ 0 w 7872901"/>
              <a:gd name="connsiteY16" fmla="*/ 1167560 h 1182750"/>
              <a:gd name="connsiteX17" fmla="*/ 0 w 7872901"/>
              <a:gd name="connsiteY17" fmla="*/ 180020 h 1182750"/>
              <a:gd name="connsiteX18" fmla="*/ 0 w 7872901"/>
              <a:gd name="connsiteY18" fmla="*/ 72008 h 1182750"/>
              <a:gd name="connsiteX19" fmla="*/ 0 w 7872901"/>
              <a:gd name="connsiteY19" fmla="*/ 72008 h 1182750"/>
              <a:gd name="connsiteX20" fmla="*/ 0 w 7872901"/>
              <a:gd name="connsiteY20" fmla="*/ 72009 h 1182750"/>
              <a:gd name="connsiteX0" fmla="*/ 0 w 7872901"/>
              <a:gd name="connsiteY0" fmla="*/ 72009 h 1182750"/>
              <a:gd name="connsiteX1" fmla="*/ 72009 w 7872901"/>
              <a:gd name="connsiteY1" fmla="*/ 0 h 1182750"/>
              <a:gd name="connsiteX2" fmla="*/ 4452495 w 7872901"/>
              <a:gd name="connsiteY2" fmla="*/ 0 h 1182750"/>
              <a:gd name="connsiteX3" fmla="*/ 4452495 w 7872901"/>
              <a:gd name="connsiteY3" fmla="*/ 0 h 1182750"/>
              <a:gd name="connsiteX4" fmla="*/ 6360707 w 7872901"/>
              <a:gd name="connsiteY4" fmla="*/ 0 h 1182750"/>
              <a:gd name="connsiteX5" fmla="*/ 7560839 w 7872901"/>
              <a:gd name="connsiteY5" fmla="*/ 0 h 1182750"/>
              <a:gd name="connsiteX6" fmla="*/ 7632848 w 7872901"/>
              <a:gd name="connsiteY6" fmla="*/ 72009 h 1182750"/>
              <a:gd name="connsiteX7" fmla="*/ 7632848 w 7872901"/>
              <a:gd name="connsiteY7" fmla="*/ 72008 h 1182750"/>
              <a:gd name="connsiteX8" fmla="*/ 7872901 w 7872901"/>
              <a:gd name="connsiteY8" fmla="*/ 143790 h 1182750"/>
              <a:gd name="connsiteX9" fmla="*/ 7632848 w 7872901"/>
              <a:gd name="connsiteY9" fmla="*/ 180020 h 1182750"/>
              <a:gd name="connsiteX10" fmla="*/ 7632848 w 7872901"/>
              <a:gd name="connsiteY10" fmla="*/ 360038 h 1182750"/>
              <a:gd name="connsiteX11" fmla="*/ 7560839 w 7872901"/>
              <a:gd name="connsiteY11" fmla="*/ 432047 h 1182750"/>
              <a:gd name="connsiteX12" fmla="*/ 6360707 w 7872901"/>
              <a:gd name="connsiteY12" fmla="*/ 432047 h 1182750"/>
              <a:gd name="connsiteX13" fmla="*/ 4452495 w 7872901"/>
              <a:gd name="connsiteY13" fmla="*/ 432047 h 1182750"/>
              <a:gd name="connsiteX14" fmla="*/ 1649918 w 7872901"/>
              <a:gd name="connsiteY14" fmla="*/ 443922 h 1182750"/>
              <a:gd name="connsiteX15" fmla="*/ 1639552 w 7872901"/>
              <a:gd name="connsiteY15" fmla="*/ 1156441 h 1182750"/>
              <a:gd name="connsiteX16" fmla="*/ 0 w 7872901"/>
              <a:gd name="connsiteY16" fmla="*/ 1167560 h 1182750"/>
              <a:gd name="connsiteX17" fmla="*/ 0 w 7872901"/>
              <a:gd name="connsiteY17" fmla="*/ 180020 h 1182750"/>
              <a:gd name="connsiteX18" fmla="*/ 0 w 7872901"/>
              <a:gd name="connsiteY18" fmla="*/ 72008 h 1182750"/>
              <a:gd name="connsiteX19" fmla="*/ 0 w 7872901"/>
              <a:gd name="connsiteY19" fmla="*/ 72008 h 1182750"/>
              <a:gd name="connsiteX20" fmla="*/ 0 w 7872901"/>
              <a:gd name="connsiteY20" fmla="*/ 72009 h 1182750"/>
              <a:gd name="connsiteX0" fmla="*/ 0 w 7872901"/>
              <a:gd name="connsiteY0" fmla="*/ 72009 h 1182750"/>
              <a:gd name="connsiteX1" fmla="*/ 72009 w 7872901"/>
              <a:gd name="connsiteY1" fmla="*/ 0 h 1182750"/>
              <a:gd name="connsiteX2" fmla="*/ 4452495 w 7872901"/>
              <a:gd name="connsiteY2" fmla="*/ 0 h 1182750"/>
              <a:gd name="connsiteX3" fmla="*/ 4452495 w 7872901"/>
              <a:gd name="connsiteY3" fmla="*/ 0 h 1182750"/>
              <a:gd name="connsiteX4" fmla="*/ 6360707 w 7872901"/>
              <a:gd name="connsiteY4" fmla="*/ 0 h 1182750"/>
              <a:gd name="connsiteX5" fmla="*/ 7560839 w 7872901"/>
              <a:gd name="connsiteY5" fmla="*/ 0 h 1182750"/>
              <a:gd name="connsiteX6" fmla="*/ 7632848 w 7872901"/>
              <a:gd name="connsiteY6" fmla="*/ 72009 h 1182750"/>
              <a:gd name="connsiteX7" fmla="*/ 7632848 w 7872901"/>
              <a:gd name="connsiteY7" fmla="*/ 72008 h 1182750"/>
              <a:gd name="connsiteX8" fmla="*/ 7872901 w 7872901"/>
              <a:gd name="connsiteY8" fmla="*/ 143790 h 1182750"/>
              <a:gd name="connsiteX9" fmla="*/ 7632848 w 7872901"/>
              <a:gd name="connsiteY9" fmla="*/ 180020 h 1182750"/>
              <a:gd name="connsiteX10" fmla="*/ 7632848 w 7872901"/>
              <a:gd name="connsiteY10" fmla="*/ 360038 h 1182750"/>
              <a:gd name="connsiteX11" fmla="*/ 7560839 w 7872901"/>
              <a:gd name="connsiteY11" fmla="*/ 432047 h 1182750"/>
              <a:gd name="connsiteX12" fmla="*/ 6360707 w 7872901"/>
              <a:gd name="connsiteY12" fmla="*/ 432047 h 1182750"/>
              <a:gd name="connsiteX13" fmla="*/ 4452495 w 7872901"/>
              <a:gd name="connsiteY13" fmla="*/ 432047 h 1182750"/>
              <a:gd name="connsiteX14" fmla="*/ 1590542 w 7872901"/>
              <a:gd name="connsiteY14" fmla="*/ 455798 h 1182750"/>
              <a:gd name="connsiteX15" fmla="*/ 1639552 w 7872901"/>
              <a:gd name="connsiteY15" fmla="*/ 1156441 h 1182750"/>
              <a:gd name="connsiteX16" fmla="*/ 0 w 7872901"/>
              <a:gd name="connsiteY16" fmla="*/ 1167560 h 1182750"/>
              <a:gd name="connsiteX17" fmla="*/ 0 w 7872901"/>
              <a:gd name="connsiteY17" fmla="*/ 180020 h 1182750"/>
              <a:gd name="connsiteX18" fmla="*/ 0 w 7872901"/>
              <a:gd name="connsiteY18" fmla="*/ 72008 h 1182750"/>
              <a:gd name="connsiteX19" fmla="*/ 0 w 7872901"/>
              <a:gd name="connsiteY19" fmla="*/ 72008 h 1182750"/>
              <a:gd name="connsiteX20" fmla="*/ 0 w 7872901"/>
              <a:gd name="connsiteY20" fmla="*/ 72009 h 1182750"/>
              <a:gd name="connsiteX0" fmla="*/ 0 w 7872901"/>
              <a:gd name="connsiteY0" fmla="*/ 72009 h 1182750"/>
              <a:gd name="connsiteX1" fmla="*/ 72009 w 7872901"/>
              <a:gd name="connsiteY1" fmla="*/ 0 h 1182750"/>
              <a:gd name="connsiteX2" fmla="*/ 4452495 w 7872901"/>
              <a:gd name="connsiteY2" fmla="*/ 0 h 1182750"/>
              <a:gd name="connsiteX3" fmla="*/ 4452495 w 7872901"/>
              <a:gd name="connsiteY3" fmla="*/ 0 h 1182750"/>
              <a:gd name="connsiteX4" fmla="*/ 6360707 w 7872901"/>
              <a:gd name="connsiteY4" fmla="*/ 0 h 1182750"/>
              <a:gd name="connsiteX5" fmla="*/ 7560839 w 7872901"/>
              <a:gd name="connsiteY5" fmla="*/ 0 h 1182750"/>
              <a:gd name="connsiteX6" fmla="*/ 7632848 w 7872901"/>
              <a:gd name="connsiteY6" fmla="*/ 72009 h 1182750"/>
              <a:gd name="connsiteX7" fmla="*/ 7632848 w 7872901"/>
              <a:gd name="connsiteY7" fmla="*/ 72008 h 1182750"/>
              <a:gd name="connsiteX8" fmla="*/ 7872901 w 7872901"/>
              <a:gd name="connsiteY8" fmla="*/ 143790 h 1182750"/>
              <a:gd name="connsiteX9" fmla="*/ 7632848 w 7872901"/>
              <a:gd name="connsiteY9" fmla="*/ 180020 h 1182750"/>
              <a:gd name="connsiteX10" fmla="*/ 7632848 w 7872901"/>
              <a:gd name="connsiteY10" fmla="*/ 360038 h 1182750"/>
              <a:gd name="connsiteX11" fmla="*/ 7560839 w 7872901"/>
              <a:gd name="connsiteY11" fmla="*/ 432047 h 1182750"/>
              <a:gd name="connsiteX12" fmla="*/ 6360707 w 7872901"/>
              <a:gd name="connsiteY12" fmla="*/ 432047 h 1182750"/>
              <a:gd name="connsiteX13" fmla="*/ 4452495 w 7872901"/>
              <a:gd name="connsiteY13" fmla="*/ 432047 h 1182750"/>
              <a:gd name="connsiteX14" fmla="*/ 1661794 w 7872901"/>
              <a:gd name="connsiteY14" fmla="*/ 443923 h 1182750"/>
              <a:gd name="connsiteX15" fmla="*/ 1639552 w 7872901"/>
              <a:gd name="connsiteY15" fmla="*/ 1156441 h 1182750"/>
              <a:gd name="connsiteX16" fmla="*/ 0 w 7872901"/>
              <a:gd name="connsiteY16" fmla="*/ 1167560 h 1182750"/>
              <a:gd name="connsiteX17" fmla="*/ 0 w 7872901"/>
              <a:gd name="connsiteY17" fmla="*/ 180020 h 1182750"/>
              <a:gd name="connsiteX18" fmla="*/ 0 w 7872901"/>
              <a:gd name="connsiteY18" fmla="*/ 72008 h 1182750"/>
              <a:gd name="connsiteX19" fmla="*/ 0 w 7872901"/>
              <a:gd name="connsiteY19" fmla="*/ 72008 h 1182750"/>
              <a:gd name="connsiteX20" fmla="*/ 0 w 7872901"/>
              <a:gd name="connsiteY20" fmla="*/ 72009 h 1182750"/>
              <a:gd name="connsiteX0" fmla="*/ 0 w 7872901"/>
              <a:gd name="connsiteY0" fmla="*/ 72009 h 1180192"/>
              <a:gd name="connsiteX1" fmla="*/ 72009 w 7872901"/>
              <a:gd name="connsiteY1" fmla="*/ 0 h 1180192"/>
              <a:gd name="connsiteX2" fmla="*/ 4452495 w 7872901"/>
              <a:gd name="connsiteY2" fmla="*/ 0 h 1180192"/>
              <a:gd name="connsiteX3" fmla="*/ 4452495 w 7872901"/>
              <a:gd name="connsiteY3" fmla="*/ 0 h 1180192"/>
              <a:gd name="connsiteX4" fmla="*/ 6360707 w 7872901"/>
              <a:gd name="connsiteY4" fmla="*/ 0 h 1180192"/>
              <a:gd name="connsiteX5" fmla="*/ 7560839 w 7872901"/>
              <a:gd name="connsiteY5" fmla="*/ 0 h 1180192"/>
              <a:gd name="connsiteX6" fmla="*/ 7632848 w 7872901"/>
              <a:gd name="connsiteY6" fmla="*/ 72009 h 1180192"/>
              <a:gd name="connsiteX7" fmla="*/ 7632848 w 7872901"/>
              <a:gd name="connsiteY7" fmla="*/ 72008 h 1180192"/>
              <a:gd name="connsiteX8" fmla="*/ 7872901 w 7872901"/>
              <a:gd name="connsiteY8" fmla="*/ 143790 h 1180192"/>
              <a:gd name="connsiteX9" fmla="*/ 7632848 w 7872901"/>
              <a:gd name="connsiteY9" fmla="*/ 180020 h 1180192"/>
              <a:gd name="connsiteX10" fmla="*/ 7632848 w 7872901"/>
              <a:gd name="connsiteY10" fmla="*/ 360038 h 1180192"/>
              <a:gd name="connsiteX11" fmla="*/ 7560839 w 7872901"/>
              <a:gd name="connsiteY11" fmla="*/ 432047 h 1180192"/>
              <a:gd name="connsiteX12" fmla="*/ 6360707 w 7872901"/>
              <a:gd name="connsiteY12" fmla="*/ 432047 h 1180192"/>
              <a:gd name="connsiteX13" fmla="*/ 4452495 w 7872901"/>
              <a:gd name="connsiteY13" fmla="*/ 432047 h 1180192"/>
              <a:gd name="connsiteX14" fmla="*/ 1661794 w 7872901"/>
              <a:gd name="connsiteY14" fmla="*/ 443923 h 1180192"/>
              <a:gd name="connsiteX15" fmla="*/ 1568300 w 7872901"/>
              <a:gd name="connsiteY15" fmla="*/ 1180192 h 1180192"/>
              <a:gd name="connsiteX16" fmla="*/ 0 w 7872901"/>
              <a:gd name="connsiteY16" fmla="*/ 1167560 h 1180192"/>
              <a:gd name="connsiteX17" fmla="*/ 0 w 7872901"/>
              <a:gd name="connsiteY17" fmla="*/ 180020 h 1180192"/>
              <a:gd name="connsiteX18" fmla="*/ 0 w 7872901"/>
              <a:gd name="connsiteY18" fmla="*/ 72008 h 1180192"/>
              <a:gd name="connsiteX19" fmla="*/ 0 w 7872901"/>
              <a:gd name="connsiteY19" fmla="*/ 72008 h 1180192"/>
              <a:gd name="connsiteX20" fmla="*/ 0 w 7872901"/>
              <a:gd name="connsiteY20" fmla="*/ 72009 h 1180192"/>
              <a:gd name="connsiteX0" fmla="*/ 0 w 7872901"/>
              <a:gd name="connsiteY0" fmla="*/ 72009 h 1167560"/>
              <a:gd name="connsiteX1" fmla="*/ 72009 w 7872901"/>
              <a:gd name="connsiteY1" fmla="*/ 0 h 1167560"/>
              <a:gd name="connsiteX2" fmla="*/ 4452495 w 7872901"/>
              <a:gd name="connsiteY2" fmla="*/ 0 h 1167560"/>
              <a:gd name="connsiteX3" fmla="*/ 4452495 w 7872901"/>
              <a:gd name="connsiteY3" fmla="*/ 0 h 1167560"/>
              <a:gd name="connsiteX4" fmla="*/ 6360707 w 7872901"/>
              <a:gd name="connsiteY4" fmla="*/ 0 h 1167560"/>
              <a:gd name="connsiteX5" fmla="*/ 7560839 w 7872901"/>
              <a:gd name="connsiteY5" fmla="*/ 0 h 1167560"/>
              <a:gd name="connsiteX6" fmla="*/ 7632848 w 7872901"/>
              <a:gd name="connsiteY6" fmla="*/ 72009 h 1167560"/>
              <a:gd name="connsiteX7" fmla="*/ 7632848 w 7872901"/>
              <a:gd name="connsiteY7" fmla="*/ 72008 h 1167560"/>
              <a:gd name="connsiteX8" fmla="*/ 7872901 w 7872901"/>
              <a:gd name="connsiteY8" fmla="*/ 143790 h 1167560"/>
              <a:gd name="connsiteX9" fmla="*/ 7632848 w 7872901"/>
              <a:gd name="connsiteY9" fmla="*/ 180020 h 1167560"/>
              <a:gd name="connsiteX10" fmla="*/ 7632848 w 7872901"/>
              <a:gd name="connsiteY10" fmla="*/ 360038 h 1167560"/>
              <a:gd name="connsiteX11" fmla="*/ 7560839 w 7872901"/>
              <a:gd name="connsiteY11" fmla="*/ 432047 h 1167560"/>
              <a:gd name="connsiteX12" fmla="*/ 6360707 w 7872901"/>
              <a:gd name="connsiteY12" fmla="*/ 432047 h 1167560"/>
              <a:gd name="connsiteX13" fmla="*/ 4452495 w 7872901"/>
              <a:gd name="connsiteY13" fmla="*/ 432047 h 1167560"/>
              <a:gd name="connsiteX14" fmla="*/ 1661794 w 7872901"/>
              <a:gd name="connsiteY14" fmla="*/ 443923 h 1167560"/>
              <a:gd name="connsiteX15" fmla="*/ 1592051 w 7872901"/>
              <a:gd name="connsiteY15" fmla="*/ 1156441 h 1167560"/>
              <a:gd name="connsiteX16" fmla="*/ 0 w 7872901"/>
              <a:gd name="connsiteY16" fmla="*/ 1167560 h 1167560"/>
              <a:gd name="connsiteX17" fmla="*/ 0 w 7872901"/>
              <a:gd name="connsiteY17" fmla="*/ 180020 h 1167560"/>
              <a:gd name="connsiteX18" fmla="*/ 0 w 7872901"/>
              <a:gd name="connsiteY18" fmla="*/ 72008 h 1167560"/>
              <a:gd name="connsiteX19" fmla="*/ 0 w 7872901"/>
              <a:gd name="connsiteY19" fmla="*/ 72008 h 1167560"/>
              <a:gd name="connsiteX20" fmla="*/ 0 w 7872901"/>
              <a:gd name="connsiteY20" fmla="*/ 72009 h 1167560"/>
              <a:gd name="connsiteX0" fmla="*/ 0 w 7872901"/>
              <a:gd name="connsiteY0" fmla="*/ 72009 h 1167560"/>
              <a:gd name="connsiteX1" fmla="*/ 72009 w 7872901"/>
              <a:gd name="connsiteY1" fmla="*/ 0 h 1167560"/>
              <a:gd name="connsiteX2" fmla="*/ 4452495 w 7872901"/>
              <a:gd name="connsiteY2" fmla="*/ 0 h 1167560"/>
              <a:gd name="connsiteX3" fmla="*/ 4452495 w 7872901"/>
              <a:gd name="connsiteY3" fmla="*/ 0 h 1167560"/>
              <a:gd name="connsiteX4" fmla="*/ 6360707 w 7872901"/>
              <a:gd name="connsiteY4" fmla="*/ 0 h 1167560"/>
              <a:gd name="connsiteX5" fmla="*/ 7560839 w 7872901"/>
              <a:gd name="connsiteY5" fmla="*/ 0 h 1167560"/>
              <a:gd name="connsiteX6" fmla="*/ 7632848 w 7872901"/>
              <a:gd name="connsiteY6" fmla="*/ 72009 h 1167560"/>
              <a:gd name="connsiteX7" fmla="*/ 7632848 w 7872901"/>
              <a:gd name="connsiteY7" fmla="*/ 72008 h 1167560"/>
              <a:gd name="connsiteX8" fmla="*/ 7872901 w 7872901"/>
              <a:gd name="connsiteY8" fmla="*/ 143790 h 1167560"/>
              <a:gd name="connsiteX9" fmla="*/ 7632848 w 7872901"/>
              <a:gd name="connsiteY9" fmla="*/ 180020 h 1167560"/>
              <a:gd name="connsiteX10" fmla="*/ 7632848 w 7872901"/>
              <a:gd name="connsiteY10" fmla="*/ 360038 h 1167560"/>
              <a:gd name="connsiteX11" fmla="*/ 7560839 w 7872901"/>
              <a:gd name="connsiteY11" fmla="*/ 432047 h 1167560"/>
              <a:gd name="connsiteX12" fmla="*/ 6360707 w 7872901"/>
              <a:gd name="connsiteY12" fmla="*/ 432047 h 1167560"/>
              <a:gd name="connsiteX13" fmla="*/ 4452495 w 7872901"/>
              <a:gd name="connsiteY13" fmla="*/ 432047 h 1167560"/>
              <a:gd name="connsiteX14" fmla="*/ 1614292 w 7872901"/>
              <a:gd name="connsiteY14" fmla="*/ 443923 h 1167560"/>
              <a:gd name="connsiteX15" fmla="*/ 1592051 w 7872901"/>
              <a:gd name="connsiteY15" fmla="*/ 1156441 h 1167560"/>
              <a:gd name="connsiteX16" fmla="*/ 0 w 7872901"/>
              <a:gd name="connsiteY16" fmla="*/ 1167560 h 1167560"/>
              <a:gd name="connsiteX17" fmla="*/ 0 w 7872901"/>
              <a:gd name="connsiteY17" fmla="*/ 180020 h 1167560"/>
              <a:gd name="connsiteX18" fmla="*/ 0 w 7872901"/>
              <a:gd name="connsiteY18" fmla="*/ 72008 h 1167560"/>
              <a:gd name="connsiteX19" fmla="*/ 0 w 7872901"/>
              <a:gd name="connsiteY19" fmla="*/ 72008 h 1167560"/>
              <a:gd name="connsiteX20" fmla="*/ 0 w 7872901"/>
              <a:gd name="connsiteY20" fmla="*/ 72009 h 116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72901" h="1167560">
                <a:moveTo>
                  <a:pt x="0" y="72009"/>
                </a:moveTo>
                <a:cubicBezTo>
                  <a:pt x="0" y="32240"/>
                  <a:pt x="32240" y="0"/>
                  <a:pt x="72009" y="0"/>
                </a:cubicBezTo>
                <a:lnTo>
                  <a:pt x="4452495" y="0"/>
                </a:lnTo>
                <a:lnTo>
                  <a:pt x="4452495" y="0"/>
                </a:lnTo>
                <a:lnTo>
                  <a:pt x="6360707" y="0"/>
                </a:lnTo>
                <a:lnTo>
                  <a:pt x="7560839" y="0"/>
                </a:lnTo>
                <a:cubicBezTo>
                  <a:pt x="7600608" y="0"/>
                  <a:pt x="7632848" y="32240"/>
                  <a:pt x="7632848" y="72009"/>
                </a:cubicBezTo>
                <a:lnTo>
                  <a:pt x="7632848" y="72008"/>
                </a:lnTo>
                <a:lnTo>
                  <a:pt x="7872901" y="143790"/>
                </a:lnTo>
                <a:lnTo>
                  <a:pt x="7632848" y="180020"/>
                </a:lnTo>
                <a:lnTo>
                  <a:pt x="7632848" y="360038"/>
                </a:lnTo>
                <a:cubicBezTo>
                  <a:pt x="7632848" y="399807"/>
                  <a:pt x="7600608" y="432047"/>
                  <a:pt x="7560839" y="432047"/>
                </a:cubicBezTo>
                <a:lnTo>
                  <a:pt x="6360707" y="432047"/>
                </a:lnTo>
                <a:lnTo>
                  <a:pt x="4452495" y="432047"/>
                </a:lnTo>
                <a:lnTo>
                  <a:pt x="1614292" y="443923"/>
                </a:lnTo>
                <a:lnTo>
                  <a:pt x="1592051" y="1156441"/>
                </a:lnTo>
                <a:lnTo>
                  <a:pt x="0" y="1167560"/>
                </a:lnTo>
                <a:lnTo>
                  <a:pt x="0" y="180020"/>
                </a:lnTo>
                <a:lnTo>
                  <a:pt x="0" y="72008"/>
                </a:lnTo>
                <a:lnTo>
                  <a:pt x="0" y="72008"/>
                </a:lnTo>
                <a:lnTo>
                  <a:pt x="0" y="7200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484461" y="1596926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467533" y="2229368"/>
            <a:ext cx="8079704" cy="2003595"/>
          </a:xfrm>
          <a:custGeom>
            <a:avLst/>
            <a:gdLst>
              <a:gd name="connsiteX0" fmla="*/ 0 w 7920880"/>
              <a:gd name="connsiteY0" fmla="*/ 324043 h 1944218"/>
              <a:gd name="connsiteX1" fmla="*/ 324043 w 7920880"/>
              <a:gd name="connsiteY1" fmla="*/ 0 h 1944218"/>
              <a:gd name="connsiteX2" fmla="*/ 4620513 w 7920880"/>
              <a:gd name="connsiteY2" fmla="*/ 0 h 1944218"/>
              <a:gd name="connsiteX3" fmla="*/ 4620513 w 7920880"/>
              <a:gd name="connsiteY3" fmla="*/ 0 h 1944218"/>
              <a:gd name="connsiteX4" fmla="*/ 6600733 w 7920880"/>
              <a:gd name="connsiteY4" fmla="*/ 0 h 1944218"/>
              <a:gd name="connsiteX5" fmla="*/ 7596837 w 7920880"/>
              <a:gd name="connsiteY5" fmla="*/ 0 h 1944218"/>
              <a:gd name="connsiteX6" fmla="*/ 7920880 w 7920880"/>
              <a:gd name="connsiteY6" fmla="*/ 324043 h 1944218"/>
              <a:gd name="connsiteX7" fmla="*/ 7920880 w 7920880"/>
              <a:gd name="connsiteY7" fmla="*/ 324036 h 1944218"/>
              <a:gd name="connsiteX8" fmla="*/ 8079694 w 7920880"/>
              <a:gd name="connsiteY8" fmla="*/ 351651 h 1944218"/>
              <a:gd name="connsiteX9" fmla="*/ 7920880 w 7920880"/>
              <a:gd name="connsiteY9" fmla="*/ 810091 h 1944218"/>
              <a:gd name="connsiteX10" fmla="*/ 7920880 w 7920880"/>
              <a:gd name="connsiteY10" fmla="*/ 1620175 h 1944218"/>
              <a:gd name="connsiteX11" fmla="*/ 7596837 w 7920880"/>
              <a:gd name="connsiteY11" fmla="*/ 1944218 h 1944218"/>
              <a:gd name="connsiteX12" fmla="*/ 6600733 w 7920880"/>
              <a:gd name="connsiteY12" fmla="*/ 1944218 h 1944218"/>
              <a:gd name="connsiteX13" fmla="*/ 4620513 w 7920880"/>
              <a:gd name="connsiteY13" fmla="*/ 1944218 h 1944218"/>
              <a:gd name="connsiteX14" fmla="*/ 4620513 w 7920880"/>
              <a:gd name="connsiteY14" fmla="*/ 1944218 h 1944218"/>
              <a:gd name="connsiteX15" fmla="*/ 324043 w 7920880"/>
              <a:gd name="connsiteY15" fmla="*/ 1944218 h 1944218"/>
              <a:gd name="connsiteX16" fmla="*/ 0 w 7920880"/>
              <a:gd name="connsiteY16" fmla="*/ 1620175 h 1944218"/>
              <a:gd name="connsiteX17" fmla="*/ 0 w 7920880"/>
              <a:gd name="connsiteY17" fmla="*/ 810091 h 1944218"/>
              <a:gd name="connsiteX18" fmla="*/ 0 w 7920880"/>
              <a:gd name="connsiteY18" fmla="*/ 324036 h 1944218"/>
              <a:gd name="connsiteX19" fmla="*/ 0 w 7920880"/>
              <a:gd name="connsiteY19" fmla="*/ 324036 h 1944218"/>
              <a:gd name="connsiteX20" fmla="*/ 0 w 7920880"/>
              <a:gd name="connsiteY20" fmla="*/ 324043 h 1944218"/>
              <a:gd name="connsiteX0" fmla="*/ 0 w 8079694"/>
              <a:gd name="connsiteY0" fmla="*/ 324043 h 1944218"/>
              <a:gd name="connsiteX1" fmla="*/ 288417 w 8079694"/>
              <a:gd name="connsiteY1" fmla="*/ 617517 h 1944218"/>
              <a:gd name="connsiteX2" fmla="*/ 4620513 w 8079694"/>
              <a:gd name="connsiteY2" fmla="*/ 0 h 1944218"/>
              <a:gd name="connsiteX3" fmla="*/ 4620513 w 8079694"/>
              <a:gd name="connsiteY3" fmla="*/ 0 h 1944218"/>
              <a:gd name="connsiteX4" fmla="*/ 6600733 w 8079694"/>
              <a:gd name="connsiteY4" fmla="*/ 0 h 1944218"/>
              <a:gd name="connsiteX5" fmla="*/ 7596837 w 8079694"/>
              <a:gd name="connsiteY5" fmla="*/ 0 h 1944218"/>
              <a:gd name="connsiteX6" fmla="*/ 7920880 w 8079694"/>
              <a:gd name="connsiteY6" fmla="*/ 324043 h 1944218"/>
              <a:gd name="connsiteX7" fmla="*/ 7920880 w 8079694"/>
              <a:gd name="connsiteY7" fmla="*/ 324036 h 1944218"/>
              <a:gd name="connsiteX8" fmla="*/ 8079694 w 8079694"/>
              <a:gd name="connsiteY8" fmla="*/ 351651 h 1944218"/>
              <a:gd name="connsiteX9" fmla="*/ 7920880 w 8079694"/>
              <a:gd name="connsiteY9" fmla="*/ 810091 h 1944218"/>
              <a:gd name="connsiteX10" fmla="*/ 7920880 w 8079694"/>
              <a:gd name="connsiteY10" fmla="*/ 1620175 h 1944218"/>
              <a:gd name="connsiteX11" fmla="*/ 7596837 w 8079694"/>
              <a:gd name="connsiteY11" fmla="*/ 1944218 h 1944218"/>
              <a:gd name="connsiteX12" fmla="*/ 6600733 w 8079694"/>
              <a:gd name="connsiteY12" fmla="*/ 1944218 h 1944218"/>
              <a:gd name="connsiteX13" fmla="*/ 4620513 w 8079694"/>
              <a:gd name="connsiteY13" fmla="*/ 1944218 h 1944218"/>
              <a:gd name="connsiteX14" fmla="*/ 4620513 w 8079694"/>
              <a:gd name="connsiteY14" fmla="*/ 1944218 h 1944218"/>
              <a:gd name="connsiteX15" fmla="*/ 324043 w 8079694"/>
              <a:gd name="connsiteY15" fmla="*/ 1944218 h 1944218"/>
              <a:gd name="connsiteX16" fmla="*/ 0 w 8079694"/>
              <a:gd name="connsiteY16" fmla="*/ 1620175 h 1944218"/>
              <a:gd name="connsiteX17" fmla="*/ 0 w 8079694"/>
              <a:gd name="connsiteY17" fmla="*/ 810091 h 1944218"/>
              <a:gd name="connsiteX18" fmla="*/ 0 w 8079694"/>
              <a:gd name="connsiteY18" fmla="*/ 324036 h 1944218"/>
              <a:gd name="connsiteX19" fmla="*/ 0 w 8079694"/>
              <a:gd name="connsiteY19" fmla="*/ 324036 h 1944218"/>
              <a:gd name="connsiteX20" fmla="*/ 0 w 8079694"/>
              <a:gd name="connsiteY20" fmla="*/ 324043 h 1944218"/>
              <a:gd name="connsiteX0" fmla="*/ 11875 w 8079694"/>
              <a:gd name="connsiteY0" fmla="*/ 739679 h 1944218"/>
              <a:gd name="connsiteX1" fmla="*/ 288417 w 8079694"/>
              <a:gd name="connsiteY1" fmla="*/ 617517 h 1944218"/>
              <a:gd name="connsiteX2" fmla="*/ 4620513 w 8079694"/>
              <a:gd name="connsiteY2" fmla="*/ 0 h 1944218"/>
              <a:gd name="connsiteX3" fmla="*/ 4620513 w 8079694"/>
              <a:gd name="connsiteY3" fmla="*/ 0 h 1944218"/>
              <a:gd name="connsiteX4" fmla="*/ 6600733 w 8079694"/>
              <a:gd name="connsiteY4" fmla="*/ 0 h 1944218"/>
              <a:gd name="connsiteX5" fmla="*/ 7596837 w 8079694"/>
              <a:gd name="connsiteY5" fmla="*/ 0 h 1944218"/>
              <a:gd name="connsiteX6" fmla="*/ 7920880 w 8079694"/>
              <a:gd name="connsiteY6" fmla="*/ 324043 h 1944218"/>
              <a:gd name="connsiteX7" fmla="*/ 7920880 w 8079694"/>
              <a:gd name="connsiteY7" fmla="*/ 324036 h 1944218"/>
              <a:gd name="connsiteX8" fmla="*/ 8079694 w 8079694"/>
              <a:gd name="connsiteY8" fmla="*/ 351651 h 1944218"/>
              <a:gd name="connsiteX9" fmla="*/ 7920880 w 8079694"/>
              <a:gd name="connsiteY9" fmla="*/ 810091 h 1944218"/>
              <a:gd name="connsiteX10" fmla="*/ 7920880 w 8079694"/>
              <a:gd name="connsiteY10" fmla="*/ 1620175 h 1944218"/>
              <a:gd name="connsiteX11" fmla="*/ 7596837 w 8079694"/>
              <a:gd name="connsiteY11" fmla="*/ 1944218 h 1944218"/>
              <a:gd name="connsiteX12" fmla="*/ 6600733 w 8079694"/>
              <a:gd name="connsiteY12" fmla="*/ 1944218 h 1944218"/>
              <a:gd name="connsiteX13" fmla="*/ 4620513 w 8079694"/>
              <a:gd name="connsiteY13" fmla="*/ 1944218 h 1944218"/>
              <a:gd name="connsiteX14" fmla="*/ 4620513 w 8079694"/>
              <a:gd name="connsiteY14" fmla="*/ 1944218 h 1944218"/>
              <a:gd name="connsiteX15" fmla="*/ 324043 w 8079694"/>
              <a:gd name="connsiteY15" fmla="*/ 1944218 h 1944218"/>
              <a:gd name="connsiteX16" fmla="*/ 0 w 8079694"/>
              <a:gd name="connsiteY16" fmla="*/ 1620175 h 1944218"/>
              <a:gd name="connsiteX17" fmla="*/ 0 w 8079694"/>
              <a:gd name="connsiteY17" fmla="*/ 810091 h 1944218"/>
              <a:gd name="connsiteX18" fmla="*/ 0 w 8079694"/>
              <a:gd name="connsiteY18" fmla="*/ 324036 h 1944218"/>
              <a:gd name="connsiteX19" fmla="*/ 0 w 8079694"/>
              <a:gd name="connsiteY19" fmla="*/ 324036 h 1944218"/>
              <a:gd name="connsiteX20" fmla="*/ 11875 w 8079694"/>
              <a:gd name="connsiteY20" fmla="*/ 739679 h 1944218"/>
              <a:gd name="connsiteX0" fmla="*/ 11875 w 8079694"/>
              <a:gd name="connsiteY0" fmla="*/ 739679 h 1944218"/>
              <a:gd name="connsiteX1" fmla="*/ 1879711 w 8079694"/>
              <a:gd name="connsiteY1" fmla="*/ 629393 h 1944218"/>
              <a:gd name="connsiteX2" fmla="*/ 4620513 w 8079694"/>
              <a:gd name="connsiteY2" fmla="*/ 0 h 1944218"/>
              <a:gd name="connsiteX3" fmla="*/ 4620513 w 8079694"/>
              <a:gd name="connsiteY3" fmla="*/ 0 h 1944218"/>
              <a:gd name="connsiteX4" fmla="*/ 6600733 w 8079694"/>
              <a:gd name="connsiteY4" fmla="*/ 0 h 1944218"/>
              <a:gd name="connsiteX5" fmla="*/ 7596837 w 8079694"/>
              <a:gd name="connsiteY5" fmla="*/ 0 h 1944218"/>
              <a:gd name="connsiteX6" fmla="*/ 7920880 w 8079694"/>
              <a:gd name="connsiteY6" fmla="*/ 324043 h 1944218"/>
              <a:gd name="connsiteX7" fmla="*/ 7920880 w 8079694"/>
              <a:gd name="connsiteY7" fmla="*/ 324036 h 1944218"/>
              <a:gd name="connsiteX8" fmla="*/ 8079694 w 8079694"/>
              <a:gd name="connsiteY8" fmla="*/ 351651 h 1944218"/>
              <a:gd name="connsiteX9" fmla="*/ 7920880 w 8079694"/>
              <a:gd name="connsiteY9" fmla="*/ 810091 h 1944218"/>
              <a:gd name="connsiteX10" fmla="*/ 7920880 w 8079694"/>
              <a:gd name="connsiteY10" fmla="*/ 1620175 h 1944218"/>
              <a:gd name="connsiteX11" fmla="*/ 7596837 w 8079694"/>
              <a:gd name="connsiteY11" fmla="*/ 1944218 h 1944218"/>
              <a:gd name="connsiteX12" fmla="*/ 6600733 w 8079694"/>
              <a:gd name="connsiteY12" fmla="*/ 1944218 h 1944218"/>
              <a:gd name="connsiteX13" fmla="*/ 4620513 w 8079694"/>
              <a:gd name="connsiteY13" fmla="*/ 1944218 h 1944218"/>
              <a:gd name="connsiteX14" fmla="*/ 4620513 w 8079694"/>
              <a:gd name="connsiteY14" fmla="*/ 1944218 h 1944218"/>
              <a:gd name="connsiteX15" fmla="*/ 324043 w 8079694"/>
              <a:gd name="connsiteY15" fmla="*/ 1944218 h 1944218"/>
              <a:gd name="connsiteX16" fmla="*/ 0 w 8079694"/>
              <a:gd name="connsiteY16" fmla="*/ 1620175 h 1944218"/>
              <a:gd name="connsiteX17" fmla="*/ 0 w 8079694"/>
              <a:gd name="connsiteY17" fmla="*/ 810091 h 1944218"/>
              <a:gd name="connsiteX18" fmla="*/ 0 w 8079694"/>
              <a:gd name="connsiteY18" fmla="*/ 324036 h 1944218"/>
              <a:gd name="connsiteX19" fmla="*/ 0 w 8079694"/>
              <a:gd name="connsiteY19" fmla="*/ 324036 h 1944218"/>
              <a:gd name="connsiteX20" fmla="*/ 11875 w 8079694"/>
              <a:gd name="connsiteY20" fmla="*/ 739679 h 1944218"/>
              <a:gd name="connsiteX0" fmla="*/ 11875 w 8079694"/>
              <a:gd name="connsiteY0" fmla="*/ 799056 h 2003595"/>
              <a:gd name="connsiteX1" fmla="*/ 1879711 w 8079694"/>
              <a:gd name="connsiteY1" fmla="*/ 688770 h 2003595"/>
              <a:gd name="connsiteX2" fmla="*/ 4620513 w 8079694"/>
              <a:gd name="connsiteY2" fmla="*/ 59377 h 2003595"/>
              <a:gd name="connsiteX3" fmla="*/ 1853562 w 8079694"/>
              <a:gd name="connsiteY3" fmla="*/ 0 h 2003595"/>
              <a:gd name="connsiteX4" fmla="*/ 6600733 w 8079694"/>
              <a:gd name="connsiteY4" fmla="*/ 59377 h 2003595"/>
              <a:gd name="connsiteX5" fmla="*/ 7596837 w 8079694"/>
              <a:gd name="connsiteY5" fmla="*/ 59377 h 2003595"/>
              <a:gd name="connsiteX6" fmla="*/ 7920880 w 8079694"/>
              <a:gd name="connsiteY6" fmla="*/ 383420 h 2003595"/>
              <a:gd name="connsiteX7" fmla="*/ 7920880 w 8079694"/>
              <a:gd name="connsiteY7" fmla="*/ 383413 h 2003595"/>
              <a:gd name="connsiteX8" fmla="*/ 8079694 w 8079694"/>
              <a:gd name="connsiteY8" fmla="*/ 411028 h 2003595"/>
              <a:gd name="connsiteX9" fmla="*/ 7920880 w 8079694"/>
              <a:gd name="connsiteY9" fmla="*/ 869468 h 2003595"/>
              <a:gd name="connsiteX10" fmla="*/ 7920880 w 8079694"/>
              <a:gd name="connsiteY10" fmla="*/ 1679552 h 2003595"/>
              <a:gd name="connsiteX11" fmla="*/ 7596837 w 8079694"/>
              <a:gd name="connsiteY11" fmla="*/ 2003595 h 2003595"/>
              <a:gd name="connsiteX12" fmla="*/ 6600733 w 8079694"/>
              <a:gd name="connsiteY12" fmla="*/ 2003595 h 2003595"/>
              <a:gd name="connsiteX13" fmla="*/ 4620513 w 8079694"/>
              <a:gd name="connsiteY13" fmla="*/ 2003595 h 2003595"/>
              <a:gd name="connsiteX14" fmla="*/ 4620513 w 8079694"/>
              <a:gd name="connsiteY14" fmla="*/ 2003595 h 2003595"/>
              <a:gd name="connsiteX15" fmla="*/ 324043 w 8079694"/>
              <a:gd name="connsiteY15" fmla="*/ 2003595 h 2003595"/>
              <a:gd name="connsiteX16" fmla="*/ 0 w 8079694"/>
              <a:gd name="connsiteY16" fmla="*/ 1679552 h 2003595"/>
              <a:gd name="connsiteX17" fmla="*/ 0 w 8079694"/>
              <a:gd name="connsiteY17" fmla="*/ 869468 h 2003595"/>
              <a:gd name="connsiteX18" fmla="*/ 0 w 8079694"/>
              <a:gd name="connsiteY18" fmla="*/ 383413 h 2003595"/>
              <a:gd name="connsiteX19" fmla="*/ 0 w 8079694"/>
              <a:gd name="connsiteY19" fmla="*/ 383413 h 2003595"/>
              <a:gd name="connsiteX20" fmla="*/ 11875 w 8079694"/>
              <a:gd name="connsiteY20" fmla="*/ 799056 h 2003595"/>
              <a:gd name="connsiteX0" fmla="*/ 11875 w 8079694"/>
              <a:gd name="connsiteY0" fmla="*/ 799056 h 2003595"/>
              <a:gd name="connsiteX1" fmla="*/ 1879711 w 8079694"/>
              <a:gd name="connsiteY1" fmla="*/ 688770 h 2003595"/>
              <a:gd name="connsiteX2" fmla="*/ 2007942 w 8079694"/>
              <a:gd name="connsiteY2" fmla="*/ 118753 h 2003595"/>
              <a:gd name="connsiteX3" fmla="*/ 1853562 w 8079694"/>
              <a:gd name="connsiteY3" fmla="*/ 0 h 2003595"/>
              <a:gd name="connsiteX4" fmla="*/ 6600733 w 8079694"/>
              <a:gd name="connsiteY4" fmla="*/ 59377 h 2003595"/>
              <a:gd name="connsiteX5" fmla="*/ 7596837 w 8079694"/>
              <a:gd name="connsiteY5" fmla="*/ 59377 h 2003595"/>
              <a:gd name="connsiteX6" fmla="*/ 7920880 w 8079694"/>
              <a:gd name="connsiteY6" fmla="*/ 383420 h 2003595"/>
              <a:gd name="connsiteX7" fmla="*/ 7920880 w 8079694"/>
              <a:gd name="connsiteY7" fmla="*/ 383413 h 2003595"/>
              <a:gd name="connsiteX8" fmla="*/ 8079694 w 8079694"/>
              <a:gd name="connsiteY8" fmla="*/ 411028 h 2003595"/>
              <a:gd name="connsiteX9" fmla="*/ 7920880 w 8079694"/>
              <a:gd name="connsiteY9" fmla="*/ 869468 h 2003595"/>
              <a:gd name="connsiteX10" fmla="*/ 7920880 w 8079694"/>
              <a:gd name="connsiteY10" fmla="*/ 1679552 h 2003595"/>
              <a:gd name="connsiteX11" fmla="*/ 7596837 w 8079694"/>
              <a:gd name="connsiteY11" fmla="*/ 2003595 h 2003595"/>
              <a:gd name="connsiteX12" fmla="*/ 6600733 w 8079694"/>
              <a:gd name="connsiteY12" fmla="*/ 2003595 h 2003595"/>
              <a:gd name="connsiteX13" fmla="*/ 4620513 w 8079694"/>
              <a:gd name="connsiteY13" fmla="*/ 2003595 h 2003595"/>
              <a:gd name="connsiteX14" fmla="*/ 4620513 w 8079694"/>
              <a:gd name="connsiteY14" fmla="*/ 2003595 h 2003595"/>
              <a:gd name="connsiteX15" fmla="*/ 324043 w 8079694"/>
              <a:gd name="connsiteY15" fmla="*/ 2003595 h 2003595"/>
              <a:gd name="connsiteX16" fmla="*/ 0 w 8079694"/>
              <a:gd name="connsiteY16" fmla="*/ 1679552 h 2003595"/>
              <a:gd name="connsiteX17" fmla="*/ 0 w 8079694"/>
              <a:gd name="connsiteY17" fmla="*/ 869468 h 2003595"/>
              <a:gd name="connsiteX18" fmla="*/ 0 w 8079694"/>
              <a:gd name="connsiteY18" fmla="*/ 383413 h 2003595"/>
              <a:gd name="connsiteX19" fmla="*/ 0 w 8079694"/>
              <a:gd name="connsiteY19" fmla="*/ 383413 h 2003595"/>
              <a:gd name="connsiteX20" fmla="*/ 11875 w 8079694"/>
              <a:gd name="connsiteY20" fmla="*/ 799056 h 2003595"/>
              <a:gd name="connsiteX0" fmla="*/ 11875 w 8079694"/>
              <a:gd name="connsiteY0" fmla="*/ 799056 h 2003595"/>
              <a:gd name="connsiteX1" fmla="*/ 1950963 w 8079694"/>
              <a:gd name="connsiteY1" fmla="*/ 688770 h 2003595"/>
              <a:gd name="connsiteX2" fmla="*/ 2007942 w 8079694"/>
              <a:gd name="connsiteY2" fmla="*/ 118753 h 2003595"/>
              <a:gd name="connsiteX3" fmla="*/ 1853562 w 8079694"/>
              <a:gd name="connsiteY3" fmla="*/ 0 h 2003595"/>
              <a:gd name="connsiteX4" fmla="*/ 6600733 w 8079694"/>
              <a:gd name="connsiteY4" fmla="*/ 59377 h 2003595"/>
              <a:gd name="connsiteX5" fmla="*/ 7596837 w 8079694"/>
              <a:gd name="connsiteY5" fmla="*/ 59377 h 2003595"/>
              <a:gd name="connsiteX6" fmla="*/ 7920880 w 8079694"/>
              <a:gd name="connsiteY6" fmla="*/ 383420 h 2003595"/>
              <a:gd name="connsiteX7" fmla="*/ 7920880 w 8079694"/>
              <a:gd name="connsiteY7" fmla="*/ 383413 h 2003595"/>
              <a:gd name="connsiteX8" fmla="*/ 8079694 w 8079694"/>
              <a:gd name="connsiteY8" fmla="*/ 411028 h 2003595"/>
              <a:gd name="connsiteX9" fmla="*/ 7920880 w 8079694"/>
              <a:gd name="connsiteY9" fmla="*/ 869468 h 2003595"/>
              <a:gd name="connsiteX10" fmla="*/ 7920880 w 8079694"/>
              <a:gd name="connsiteY10" fmla="*/ 1679552 h 2003595"/>
              <a:gd name="connsiteX11" fmla="*/ 7596837 w 8079694"/>
              <a:gd name="connsiteY11" fmla="*/ 2003595 h 2003595"/>
              <a:gd name="connsiteX12" fmla="*/ 6600733 w 8079694"/>
              <a:gd name="connsiteY12" fmla="*/ 2003595 h 2003595"/>
              <a:gd name="connsiteX13" fmla="*/ 4620513 w 8079694"/>
              <a:gd name="connsiteY13" fmla="*/ 2003595 h 2003595"/>
              <a:gd name="connsiteX14" fmla="*/ 4620513 w 8079694"/>
              <a:gd name="connsiteY14" fmla="*/ 2003595 h 2003595"/>
              <a:gd name="connsiteX15" fmla="*/ 324043 w 8079694"/>
              <a:gd name="connsiteY15" fmla="*/ 2003595 h 2003595"/>
              <a:gd name="connsiteX16" fmla="*/ 0 w 8079694"/>
              <a:gd name="connsiteY16" fmla="*/ 1679552 h 2003595"/>
              <a:gd name="connsiteX17" fmla="*/ 0 w 8079694"/>
              <a:gd name="connsiteY17" fmla="*/ 869468 h 2003595"/>
              <a:gd name="connsiteX18" fmla="*/ 0 w 8079694"/>
              <a:gd name="connsiteY18" fmla="*/ 383413 h 2003595"/>
              <a:gd name="connsiteX19" fmla="*/ 0 w 8079694"/>
              <a:gd name="connsiteY19" fmla="*/ 383413 h 2003595"/>
              <a:gd name="connsiteX20" fmla="*/ 11875 w 8079694"/>
              <a:gd name="connsiteY20" fmla="*/ 799056 h 2003595"/>
              <a:gd name="connsiteX0" fmla="*/ 11875 w 8079694"/>
              <a:gd name="connsiteY0" fmla="*/ 787181 h 1991720"/>
              <a:gd name="connsiteX1" fmla="*/ 1950963 w 8079694"/>
              <a:gd name="connsiteY1" fmla="*/ 676895 h 1991720"/>
              <a:gd name="connsiteX2" fmla="*/ 2007942 w 8079694"/>
              <a:gd name="connsiteY2" fmla="*/ 106878 h 1991720"/>
              <a:gd name="connsiteX3" fmla="*/ 1984191 w 8079694"/>
              <a:gd name="connsiteY3" fmla="*/ 0 h 1991720"/>
              <a:gd name="connsiteX4" fmla="*/ 6600733 w 8079694"/>
              <a:gd name="connsiteY4" fmla="*/ 47502 h 1991720"/>
              <a:gd name="connsiteX5" fmla="*/ 7596837 w 8079694"/>
              <a:gd name="connsiteY5" fmla="*/ 47502 h 1991720"/>
              <a:gd name="connsiteX6" fmla="*/ 7920880 w 8079694"/>
              <a:gd name="connsiteY6" fmla="*/ 371545 h 1991720"/>
              <a:gd name="connsiteX7" fmla="*/ 7920880 w 8079694"/>
              <a:gd name="connsiteY7" fmla="*/ 371538 h 1991720"/>
              <a:gd name="connsiteX8" fmla="*/ 8079694 w 8079694"/>
              <a:gd name="connsiteY8" fmla="*/ 399153 h 1991720"/>
              <a:gd name="connsiteX9" fmla="*/ 7920880 w 8079694"/>
              <a:gd name="connsiteY9" fmla="*/ 857593 h 1991720"/>
              <a:gd name="connsiteX10" fmla="*/ 7920880 w 8079694"/>
              <a:gd name="connsiteY10" fmla="*/ 1667677 h 1991720"/>
              <a:gd name="connsiteX11" fmla="*/ 7596837 w 8079694"/>
              <a:gd name="connsiteY11" fmla="*/ 1991720 h 1991720"/>
              <a:gd name="connsiteX12" fmla="*/ 6600733 w 8079694"/>
              <a:gd name="connsiteY12" fmla="*/ 1991720 h 1991720"/>
              <a:gd name="connsiteX13" fmla="*/ 4620513 w 8079694"/>
              <a:gd name="connsiteY13" fmla="*/ 1991720 h 1991720"/>
              <a:gd name="connsiteX14" fmla="*/ 4620513 w 8079694"/>
              <a:gd name="connsiteY14" fmla="*/ 1991720 h 1991720"/>
              <a:gd name="connsiteX15" fmla="*/ 324043 w 8079694"/>
              <a:gd name="connsiteY15" fmla="*/ 1991720 h 1991720"/>
              <a:gd name="connsiteX16" fmla="*/ 0 w 8079694"/>
              <a:gd name="connsiteY16" fmla="*/ 1667677 h 1991720"/>
              <a:gd name="connsiteX17" fmla="*/ 0 w 8079694"/>
              <a:gd name="connsiteY17" fmla="*/ 857593 h 1991720"/>
              <a:gd name="connsiteX18" fmla="*/ 0 w 8079694"/>
              <a:gd name="connsiteY18" fmla="*/ 371538 h 1991720"/>
              <a:gd name="connsiteX19" fmla="*/ 0 w 8079694"/>
              <a:gd name="connsiteY19" fmla="*/ 371538 h 1991720"/>
              <a:gd name="connsiteX20" fmla="*/ 11875 w 8079694"/>
              <a:gd name="connsiteY20" fmla="*/ 787181 h 1991720"/>
              <a:gd name="connsiteX0" fmla="*/ 11875 w 8079694"/>
              <a:gd name="connsiteY0" fmla="*/ 787181 h 1991720"/>
              <a:gd name="connsiteX1" fmla="*/ 1950963 w 8079694"/>
              <a:gd name="connsiteY1" fmla="*/ 676895 h 1991720"/>
              <a:gd name="connsiteX2" fmla="*/ 2007942 w 8079694"/>
              <a:gd name="connsiteY2" fmla="*/ 106878 h 1991720"/>
              <a:gd name="connsiteX3" fmla="*/ 1984191 w 8079694"/>
              <a:gd name="connsiteY3" fmla="*/ 0 h 1991720"/>
              <a:gd name="connsiteX4" fmla="*/ 6600733 w 8079694"/>
              <a:gd name="connsiteY4" fmla="*/ 47502 h 1991720"/>
              <a:gd name="connsiteX5" fmla="*/ 7596837 w 8079694"/>
              <a:gd name="connsiteY5" fmla="*/ 47502 h 1991720"/>
              <a:gd name="connsiteX6" fmla="*/ 7920880 w 8079694"/>
              <a:gd name="connsiteY6" fmla="*/ 371545 h 1991720"/>
              <a:gd name="connsiteX7" fmla="*/ 7920880 w 8079694"/>
              <a:gd name="connsiteY7" fmla="*/ 371538 h 1991720"/>
              <a:gd name="connsiteX8" fmla="*/ 8079694 w 8079694"/>
              <a:gd name="connsiteY8" fmla="*/ 399153 h 1991720"/>
              <a:gd name="connsiteX9" fmla="*/ 7920880 w 8079694"/>
              <a:gd name="connsiteY9" fmla="*/ 857593 h 1991720"/>
              <a:gd name="connsiteX10" fmla="*/ 7920880 w 8079694"/>
              <a:gd name="connsiteY10" fmla="*/ 1667677 h 1991720"/>
              <a:gd name="connsiteX11" fmla="*/ 7596837 w 8079694"/>
              <a:gd name="connsiteY11" fmla="*/ 1991720 h 1991720"/>
              <a:gd name="connsiteX12" fmla="*/ 6600733 w 8079694"/>
              <a:gd name="connsiteY12" fmla="*/ 1991720 h 1991720"/>
              <a:gd name="connsiteX13" fmla="*/ 4620513 w 8079694"/>
              <a:gd name="connsiteY13" fmla="*/ 1991720 h 1991720"/>
              <a:gd name="connsiteX14" fmla="*/ 4620513 w 8079694"/>
              <a:gd name="connsiteY14" fmla="*/ 1991720 h 1991720"/>
              <a:gd name="connsiteX15" fmla="*/ 324043 w 8079694"/>
              <a:gd name="connsiteY15" fmla="*/ 1991720 h 1991720"/>
              <a:gd name="connsiteX16" fmla="*/ 0 w 8079694"/>
              <a:gd name="connsiteY16" fmla="*/ 1667677 h 1991720"/>
              <a:gd name="connsiteX17" fmla="*/ 0 w 8079694"/>
              <a:gd name="connsiteY17" fmla="*/ 857593 h 1991720"/>
              <a:gd name="connsiteX18" fmla="*/ 0 w 8079694"/>
              <a:gd name="connsiteY18" fmla="*/ 371538 h 1991720"/>
              <a:gd name="connsiteX19" fmla="*/ 771896 w 8079694"/>
              <a:gd name="connsiteY19" fmla="*/ 668421 h 1991720"/>
              <a:gd name="connsiteX20" fmla="*/ 11875 w 8079694"/>
              <a:gd name="connsiteY20" fmla="*/ 787181 h 1991720"/>
              <a:gd name="connsiteX0" fmla="*/ 11884 w 8079703"/>
              <a:gd name="connsiteY0" fmla="*/ 787181 h 1991720"/>
              <a:gd name="connsiteX1" fmla="*/ 1950972 w 8079703"/>
              <a:gd name="connsiteY1" fmla="*/ 676895 h 1991720"/>
              <a:gd name="connsiteX2" fmla="*/ 2007951 w 8079703"/>
              <a:gd name="connsiteY2" fmla="*/ 106878 h 1991720"/>
              <a:gd name="connsiteX3" fmla="*/ 1984200 w 8079703"/>
              <a:gd name="connsiteY3" fmla="*/ 0 h 1991720"/>
              <a:gd name="connsiteX4" fmla="*/ 6600742 w 8079703"/>
              <a:gd name="connsiteY4" fmla="*/ 47502 h 1991720"/>
              <a:gd name="connsiteX5" fmla="*/ 7596846 w 8079703"/>
              <a:gd name="connsiteY5" fmla="*/ 47502 h 1991720"/>
              <a:gd name="connsiteX6" fmla="*/ 7920889 w 8079703"/>
              <a:gd name="connsiteY6" fmla="*/ 371545 h 1991720"/>
              <a:gd name="connsiteX7" fmla="*/ 7920889 w 8079703"/>
              <a:gd name="connsiteY7" fmla="*/ 371538 h 1991720"/>
              <a:gd name="connsiteX8" fmla="*/ 8079703 w 8079703"/>
              <a:gd name="connsiteY8" fmla="*/ 399153 h 1991720"/>
              <a:gd name="connsiteX9" fmla="*/ 7920889 w 8079703"/>
              <a:gd name="connsiteY9" fmla="*/ 857593 h 1991720"/>
              <a:gd name="connsiteX10" fmla="*/ 7920889 w 8079703"/>
              <a:gd name="connsiteY10" fmla="*/ 1667677 h 1991720"/>
              <a:gd name="connsiteX11" fmla="*/ 7596846 w 8079703"/>
              <a:gd name="connsiteY11" fmla="*/ 1991720 h 1991720"/>
              <a:gd name="connsiteX12" fmla="*/ 6600742 w 8079703"/>
              <a:gd name="connsiteY12" fmla="*/ 1991720 h 1991720"/>
              <a:gd name="connsiteX13" fmla="*/ 4620522 w 8079703"/>
              <a:gd name="connsiteY13" fmla="*/ 1991720 h 1991720"/>
              <a:gd name="connsiteX14" fmla="*/ 4620522 w 8079703"/>
              <a:gd name="connsiteY14" fmla="*/ 1991720 h 1991720"/>
              <a:gd name="connsiteX15" fmla="*/ 324052 w 8079703"/>
              <a:gd name="connsiteY15" fmla="*/ 1991720 h 1991720"/>
              <a:gd name="connsiteX16" fmla="*/ 9 w 8079703"/>
              <a:gd name="connsiteY16" fmla="*/ 1667677 h 1991720"/>
              <a:gd name="connsiteX17" fmla="*/ 9 w 8079703"/>
              <a:gd name="connsiteY17" fmla="*/ 857593 h 1991720"/>
              <a:gd name="connsiteX18" fmla="*/ 173733 w 8079703"/>
              <a:gd name="connsiteY18" fmla="*/ 834466 h 1991720"/>
              <a:gd name="connsiteX19" fmla="*/ 9 w 8079703"/>
              <a:gd name="connsiteY19" fmla="*/ 371538 h 1991720"/>
              <a:gd name="connsiteX20" fmla="*/ 771905 w 8079703"/>
              <a:gd name="connsiteY20" fmla="*/ 668421 h 1991720"/>
              <a:gd name="connsiteX21" fmla="*/ 11884 w 8079703"/>
              <a:gd name="connsiteY21" fmla="*/ 787181 h 1991720"/>
              <a:gd name="connsiteX0" fmla="*/ 11884 w 8079703"/>
              <a:gd name="connsiteY0" fmla="*/ 787181 h 1991720"/>
              <a:gd name="connsiteX1" fmla="*/ 1950972 w 8079703"/>
              <a:gd name="connsiteY1" fmla="*/ 676895 h 1991720"/>
              <a:gd name="connsiteX2" fmla="*/ 2007951 w 8079703"/>
              <a:gd name="connsiteY2" fmla="*/ 106878 h 1991720"/>
              <a:gd name="connsiteX3" fmla="*/ 1984200 w 8079703"/>
              <a:gd name="connsiteY3" fmla="*/ 0 h 1991720"/>
              <a:gd name="connsiteX4" fmla="*/ 6600742 w 8079703"/>
              <a:gd name="connsiteY4" fmla="*/ 47502 h 1991720"/>
              <a:gd name="connsiteX5" fmla="*/ 7596846 w 8079703"/>
              <a:gd name="connsiteY5" fmla="*/ 47502 h 1991720"/>
              <a:gd name="connsiteX6" fmla="*/ 7920889 w 8079703"/>
              <a:gd name="connsiteY6" fmla="*/ 371545 h 1991720"/>
              <a:gd name="connsiteX7" fmla="*/ 7920889 w 8079703"/>
              <a:gd name="connsiteY7" fmla="*/ 371538 h 1991720"/>
              <a:gd name="connsiteX8" fmla="*/ 8079703 w 8079703"/>
              <a:gd name="connsiteY8" fmla="*/ 399153 h 1991720"/>
              <a:gd name="connsiteX9" fmla="*/ 7920889 w 8079703"/>
              <a:gd name="connsiteY9" fmla="*/ 857593 h 1991720"/>
              <a:gd name="connsiteX10" fmla="*/ 7920889 w 8079703"/>
              <a:gd name="connsiteY10" fmla="*/ 1667677 h 1991720"/>
              <a:gd name="connsiteX11" fmla="*/ 7596846 w 8079703"/>
              <a:gd name="connsiteY11" fmla="*/ 1991720 h 1991720"/>
              <a:gd name="connsiteX12" fmla="*/ 6600742 w 8079703"/>
              <a:gd name="connsiteY12" fmla="*/ 1991720 h 1991720"/>
              <a:gd name="connsiteX13" fmla="*/ 4620522 w 8079703"/>
              <a:gd name="connsiteY13" fmla="*/ 1991720 h 1991720"/>
              <a:gd name="connsiteX14" fmla="*/ 4620522 w 8079703"/>
              <a:gd name="connsiteY14" fmla="*/ 1991720 h 1991720"/>
              <a:gd name="connsiteX15" fmla="*/ 324052 w 8079703"/>
              <a:gd name="connsiteY15" fmla="*/ 1991720 h 1991720"/>
              <a:gd name="connsiteX16" fmla="*/ 9 w 8079703"/>
              <a:gd name="connsiteY16" fmla="*/ 1667677 h 1991720"/>
              <a:gd name="connsiteX17" fmla="*/ 9 w 8079703"/>
              <a:gd name="connsiteY17" fmla="*/ 857593 h 1991720"/>
              <a:gd name="connsiteX18" fmla="*/ 173733 w 8079703"/>
              <a:gd name="connsiteY18" fmla="*/ 834466 h 1991720"/>
              <a:gd name="connsiteX19" fmla="*/ 510648 w 8079703"/>
              <a:gd name="connsiteY19" fmla="*/ 656546 h 1991720"/>
              <a:gd name="connsiteX20" fmla="*/ 771905 w 8079703"/>
              <a:gd name="connsiteY20" fmla="*/ 668421 h 1991720"/>
              <a:gd name="connsiteX21" fmla="*/ 11884 w 8079703"/>
              <a:gd name="connsiteY21" fmla="*/ 787181 h 1991720"/>
              <a:gd name="connsiteX0" fmla="*/ 11885 w 8079704"/>
              <a:gd name="connsiteY0" fmla="*/ 787181 h 1991720"/>
              <a:gd name="connsiteX1" fmla="*/ 1950973 w 8079704"/>
              <a:gd name="connsiteY1" fmla="*/ 676895 h 1991720"/>
              <a:gd name="connsiteX2" fmla="*/ 2007952 w 8079704"/>
              <a:gd name="connsiteY2" fmla="*/ 106878 h 1991720"/>
              <a:gd name="connsiteX3" fmla="*/ 1984201 w 8079704"/>
              <a:gd name="connsiteY3" fmla="*/ 0 h 1991720"/>
              <a:gd name="connsiteX4" fmla="*/ 6600743 w 8079704"/>
              <a:gd name="connsiteY4" fmla="*/ 47502 h 1991720"/>
              <a:gd name="connsiteX5" fmla="*/ 7596847 w 8079704"/>
              <a:gd name="connsiteY5" fmla="*/ 47502 h 1991720"/>
              <a:gd name="connsiteX6" fmla="*/ 7920890 w 8079704"/>
              <a:gd name="connsiteY6" fmla="*/ 371545 h 1991720"/>
              <a:gd name="connsiteX7" fmla="*/ 7920890 w 8079704"/>
              <a:gd name="connsiteY7" fmla="*/ 371538 h 1991720"/>
              <a:gd name="connsiteX8" fmla="*/ 8079704 w 8079704"/>
              <a:gd name="connsiteY8" fmla="*/ 399153 h 1991720"/>
              <a:gd name="connsiteX9" fmla="*/ 7920890 w 8079704"/>
              <a:gd name="connsiteY9" fmla="*/ 857593 h 1991720"/>
              <a:gd name="connsiteX10" fmla="*/ 7920890 w 8079704"/>
              <a:gd name="connsiteY10" fmla="*/ 1667677 h 1991720"/>
              <a:gd name="connsiteX11" fmla="*/ 7596847 w 8079704"/>
              <a:gd name="connsiteY11" fmla="*/ 1991720 h 1991720"/>
              <a:gd name="connsiteX12" fmla="*/ 6600743 w 8079704"/>
              <a:gd name="connsiteY12" fmla="*/ 1991720 h 1991720"/>
              <a:gd name="connsiteX13" fmla="*/ 4620523 w 8079704"/>
              <a:gd name="connsiteY13" fmla="*/ 1991720 h 1991720"/>
              <a:gd name="connsiteX14" fmla="*/ 4620523 w 8079704"/>
              <a:gd name="connsiteY14" fmla="*/ 1991720 h 1991720"/>
              <a:gd name="connsiteX15" fmla="*/ 324053 w 8079704"/>
              <a:gd name="connsiteY15" fmla="*/ 1991720 h 1991720"/>
              <a:gd name="connsiteX16" fmla="*/ 10 w 8079704"/>
              <a:gd name="connsiteY16" fmla="*/ 1667677 h 1991720"/>
              <a:gd name="connsiteX17" fmla="*/ 10 w 8079704"/>
              <a:gd name="connsiteY17" fmla="*/ 857593 h 1991720"/>
              <a:gd name="connsiteX18" fmla="*/ 149983 w 8079704"/>
              <a:gd name="connsiteY18" fmla="*/ 715713 h 1991720"/>
              <a:gd name="connsiteX19" fmla="*/ 510649 w 8079704"/>
              <a:gd name="connsiteY19" fmla="*/ 656546 h 1991720"/>
              <a:gd name="connsiteX20" fmla="*/ 771906 w 8079704"/>
              <a:gd name="connsiteY20" fmla="*/ 668421 h 1991720"/>
              <a:gd name="connsiteX21" fmla="*/ 11885 w 8079704"/>
              <a:gd name="connsiteY21" fmla="*/ 787181 h 1991720"/>
              <a:gd name="connsiteX0" fmla="*/ 11885 w 8079704"/>
              <a:gd name="connsiteY0" fmla="*/ 787181 h 2003595"/>
              <a:gd name="connsiteX1" fmla="*/ 1950973 w 8079704"/>
              <a:gd name="connsiteY1" fmla="*/ 676895 h 2003595"/>
              <a:gd name="connsiteX2" fmla="*/ 2007952 w 8079704"/>
              <a:gd name="connsiteY2" fmla="*/ 106878 h 2003595"/>
              <a:gd name="connsiteX3" fmla="*/ 1984201 w 8079704"/>
              <a:gd name="connsiteY3" fmla="*/ 0 h 2003595"/>
              <a:gd name="connsiteX4" fmla="*/ 6600743 w 8079704"/>
              <a:gd name="connsiteY4" fmla="*/ 47502 h 2003595"/>
              <a:gd name="connsiteX5" fmla="*/ 7596847 w 8079704"/>
              <a:gd name="connsiteY5" fmla="*/ 47502 h 2003595"/>
              <a:gd name="connsiteX6" fmla="*/ 7920890 w 8079704"/>
              <a:gd name="connsiteY6" fmla="*/ 371545 h 2003595"/>
              <a:gd name="connsiteX7" fmla="*/ 7920890 w 8079704"/>
              <a:gd name="connsiteY7" fmla="*/ 371538 h 2003595"/>
              <a:gd name="connsiteX8" fmla="*/ 8079704 w 8079704"/>
              <a:gd name="connsiteY8" fmla="*/ 399153 h 2003595"/>
              <a:gd name="connsiteX9" fmla="*/ 7920890 w 8079704"/>
              <a:gd name="connsiteY9" fmla="*/ 857593 h 2003595"/>
              <a:gd name="connsiteX10" fmla="*/ 7920890 w 8079704"/>
              <a:gd name="connsiteY10" fmla="*/ 1667677 h 2003595"/>
              <a:gd name="connsiteX11" fmla="*/ 7596847 w 8079704"/>
              <a:gd name="connsiteY11" fmla="*/ 1991720 h 2003595"/>
              <a:gd name="connsiteX12" fmla="*/ 6600743 w 8079704"/>
              <a:gd name="connsiteY12" fmla="*/ 1991720 h 2003595"/>
              <a:gd name="connsiteX13" fmla="*/ 4620523 w 8079704"/>
              <a:gd name="connsiteY13" fmla="*/ 1991720 h 2003595"/>
              <a:gd name="connsiteX14" fmla="*/ 2043578 w 8079704"/>
              <a:gd name="connsiteY14" fmla="*/ 2003595 h 2003595"/>
              <a:gd name="connsiteX15" fmla="*/ 324053 w 8079704"/>
              <a:gd name="connsiteY15" fmla="*/ 1991720 h 2003595"/>
              <a:gd name="connsiteX16" fmla="*/ 10 w 8079704"/>
              <a:gd name="connsiteY16" fmla="*/ 1667677 h 2003595"/>
              <a:gd name="connsiteX17" fmla="*/ 10 w 8079704"/>
              <a:gd name="connsiteY17" fmla="*/ 857593 h 2003595"/>
              <a:gd name="connsiteX18" fmla="*/ 149983 w 8079704"/>
              <a:gd name="connsiteY18" fmla="*/ 715713 h 2003595"/>
              <a:gd name="connsiteX19" fmla="*/ 510649 w 8079704"/>
              <a:gd name="connsiteY19" fmla="*/ 656546 h 2003595"/>
              <a:gd name="connsiteX20" fmla="*/ 771906 w 8079704"/>
              <a:gd name="connsiteY20" fmla="*/ 668421 h 2003595"/>
              <a:gd name="connsiteX21" fmla="*/ 11885 w 8079704"/>
              <a:gd name="connsiteY21" fmla="*/ 787181 h 2003595"/>
              <a:gd name="connsiteX0" fmla="*/ 11885 w 8079704"/>
              <a:gd name="connsiteY0" fmla="*/ 787181 h 2003595"/>
              <a:gd name="connsiteX1" fmla="*/ 1950973 w 8079704"/>
              <a:gd name="connsiteY1" fmla="*/ 676895 h 2003595"/>
              <a:gd name="connsiteX2" fmla="*/ 2007952 w 8079704"/>
              <a:gd name="connsiteY2" fmla="*/ 106878 h 2003595"/>
              <a:gd name="connsiteX3" fmla="*/ 1984201 w 8079704"/>
              <a:gd name="connsiteY3" fmla="*/ 0 h 2003595"/>
              <a:gd name="connsiteX4" fmla="*/ 6600743 w 8079704"/>
              <a:gd name="connsiteY4" fmla="*/ 47502 h 2003595"/>
              <a:gd name="connsiteX5" fmla="*/ 7596847 w 8079704"/>
              <a:gd name="connsiteY5" fmla="*/ 47502 h 2003595"/>
              <a:gd name="connsiteX6" fmla="*/ 7920890 w 8079704"/>
              <a:gd name="connsiteY6" fmla="*/ 371545 h 2003595"/>
              <a:gd name="connsiteX7" fmla="*/ 7920890 w 8079704"/>
              <a:gd name="connsiteY7" fmla="*/ 371538 h 2003595"/>
              <a:gd name="connsiteX8" fmla="*/ 8079704 w 8079704"/>
              <a:gd name="connsiteY8" fmla="*/ 399153 h 2003595"/>
              <a:gd name="connsiteX9" fmla="*/ 7920890 w 8079704"/>
              <a:gd name="connsiteY9" fmla="*/ 857593 h 2003595"/>
              <a:gd name="connsiteX10" fmla="*/ 7920890 w 8079704"/>
              <a:gd name="connsiteY10" fmla="*/ 1667677 h 2003595"/>
              <a:gd name="connsiteX11" fmla="*/ 7596847 w 8079704"/>
              <a:gd name="connsiteY11" fmla="*/ 1991720 h 2003595"/>
              <a:gd name="connsiteX12" fmla="*/ 6600743 w 8079704"/>
              <a:gd name="connsiteY12" fmla="*/ 1991720 h 2003595"/>
              <a:gd name="connsiteX13" fmla="*/ 2055453 w 8079704"/>
              <a:gd name="connsiteY13" fmla="*/ 1421704 h 2003595"/>
              <a:gd name="connsiteX14" fmla="*/ 2043578 w 8079704"/>
              <a:gd name="connsiteY14" fmla="*/ 2003595 h 2003595"/>
              <a:gd name="connsiteX15" fmla="*/ 324053 w 8079704"/>
              <a:gd name="connsiteY15" fmla="*/ 1991720 h 2003595"/>
              <a:gd name="connsiteX16" fmla="*/ 10 w 8079704"/>
              <a:gd name="connsiteY16" fmla="*/ 1667677 h 2003595"/>
              <a:gd name="connsiteX17" fmla="*/ 10 w 8079704"/>
              <a:gd name="connsiteY17" fmla="*/ 857593 h 2003595"/>
              <a:gd name="connsiteX18" fmla="*/ 149983 w 8079704"/>
              <a:gd name="connsiteY18" fmla="*/ 715713 h 2003595"/>
              <a:gd name="connsiteX19" fmla="*/ 510649 w 8079704"/>
              <a:gd name="connsiteY19" fmla="*/ 656546 h 2003595"/>
              <a:gd name="connsiteX20" fmla="*/ 771906 w 8079704"/>
              <a:gd name="connsiteY20" fmla="*/ 668421 h 2003595"/>
              <a:gd name="connsiteX21" fmla="*/ 11885 w 8079704"/>
              <a:gd name="connsiteY21" fmla="*/ 787181 h 2003595"/>
              <a:gd name="connsiteX0" fmla="*/ 11885 w 8079704"/>
              <a:gd name="connsiteY0" fmla="*/ 787181 h 2003595"/>
              <a:gd name="connsiteX1" fmla="*/ 1950973 w 8079704"/>
              <a:gd name="connsiteY1" fmla="*/ 676895 h 2003595"/>
              <a:gd name="connsiteX2" fmla="*/ 2007952 w 8079704"/>
              <a:gd name="connsiteY2" fmla="*/ 106878 h 2003595"/>
              <a:gd name="connsiteX3" fmla="*/ 1984201 w 8079704"/>
              <a:gd name="connsiteY3" fmla="*/ 0 h 2003595"/>
              <a:gd name="connsiteX4" fmla="*/ 6600743 w 8079704"/>
              <a:gd name="connsiteY4" fmla="*/ 47502 h 2003595"/>
              <a:gd name="connsiteX5" fmla="*/ 7596847 w 8079704"/>
              <a:gd name="connsiteY5" fmla="*/ 47502 h 2003595"/>
              <a:gd name="connsiteX6" fmla="*/ 7920890 w 8079704"/>
              <a:gd name="connsiteY6" fmla="*/ 371545 h 2003595"/>
              <a:gd name="connsiteX7" fmla="*/ 7920890 w 8079704"/>
              <a:gd name="connsiteY7" fmla="*/ 371538 h 2003595"/>
              <a:gd name="connsiteX8" fmla="*/ 8079704 w 8079704"/>
              <a:gd name="connsiteY8" fmla="*/ 399153 h 2003595"/>
              <a:gd name="connsiteX9" fmla="*/ 7920890 w 8079704"/>
              <a:gd name="connsiteY9" fmla="*/ 857593 h 2003595"/>
              <a:gd name="connsiteX10" fmla="*/ 7920890 w 8079704"/>
              <a:gd name="connsiteY10" fmla="*/ 1667677 h 2003595"/>
              <a:gd name="connsiteX11" fmla="*/ 7596847 w 8079704"/>
              <a:gd name="connsiteY11" fmla="*/ 1991720 h 2003595"/>
              <a:gd name="connsiteX12" fmla="*/ 6517615 w 8079704"/>
              <a:gd name="connsiteY12" fmla="*/ 1386078 h 2003595"/>
              <a:gd name="connsiteX13" fmla="*/ 2055453 w 8079704"/>
              <a:gd name="connsiteY13" fmla="*/ 1421704 h 2003595"/>
              <a:gd name="connsiteX14" fmla="*/ 2043578 w 8079704"/>
              <a:gd name="connsiteY14" fmla="*/ 2003595 h 2003595"/>
              <a:gd name="connsiteX15" fmla="*/ 324053 w 8079704"/>
              <a:gd name="connsiteY15" fmla="*/ 1991720 h 2003595"/>
              <a:gd name="connsiteX16" fmla="*/ 10 w 8079704"/>
              <a:gd name="connsiteY16" fmla="*/ 1667677 h 2003595"/>
              <a:gd name="connsiteX17" fmla="*/ 10 w 8079704"/>
              <a:gd name="connsiteY17" fmla="*/ 857593 h 2003595"/>
              <a:gd name="connsiteX18" fmla="*/ 149983 w 8079704"/>
              <a:gd name="connsiteY18" fmla="*/ 715713 h 2003595"/>
              <a:gd name="connsiteX19" fmla="*/ 510649 w 8079704"/>
              <a:gd name="connsiteY19" fmla="*/ 656546 h 2003595"/>
              <a:gd name="connsiteX20" fmla="*/ 771906 w 8079704"/>
              <a:gd name="connsiteY20" fmla="*/ 668421 h 2003595"/>
              <a:gd name="connsiteX21" fmla="*/ 11885 w 8079704"/>
              <a:gd name="connsiteY21" fmla="*/ 787181 h 2003595"/>
              <a:gd name="connsiteX0" fmla="*/ 11885 w 8079704"/>
              <a:gd name="connsiteY0" fmla="*/ 787181 h 2003595"/>
              <a:gd name="connsiteX1" fmla="*/ 1950973 w 8079704"/>
              <a:gd name="connsiteY1" fmla="*/ 676895 h 2003595"/>
              <a:gd name="connsiteX2" fmla="*/ 2007952 w 8079704"/>
              <a:gd name="connsiteY2" fmla="*/ 106878 h 2003595"/>
              <a:gd name="connsiteX3" fmla="*/ 1984201 w 8079704"/>
              <a:gd name="connsiteY3" fmla="*/ 0 h 2003595"/>
              <a:gd name="connsiteX4" fmla="*/ 6600743 w 8079704"/>
              <a:gd name="connsiteY4" fmla="*/ 47502 h 2003595"/>
              <a:gd name="connsiteX5" fmla="*/ 7596847 w 8079704"/>
              <a:gd name="connsiteY5" fmla="*/ 47502 h 2003595"/>
              <a:gd name="connsiteX6" fmla="*/ 7920890 w 8079704"/>
              <a:gd name="connsiteY6" fmla="*/ 371545 h 2003595"/>
              <a:gd name="connsiteX7" fmla="*/ 7920890 w 8079704"/>
              <a:gd name="connsiteY7" fmla="*/ 371538 h 2003595"/>
              <a:gd name="connsiteX8" fmla="*/ 8079704 w 8079704"/>
              <a:gd name="connsiteY8" fmla="*/ 399153 h 2003595"/>
              <a:gd name="connsiteX9" fmla="*/ 7920890 w 8079704"/>
              <a:gd name="connsiteY9" fmla="*/ 857593 h 2003595"/>
              <a:gd name="connsiteX10" fmla="*/ 7932766 w 8079704"/>
              <a:gd name="connsiteY10" fmla="*/ 1192664 h 2003595"/>
              <a:gd name="connsiteX11" fmla="*/ 7596847 w 8079704"/>
              <a:gd name="connsiteY11" fmla="*/ 1991720 h 2003595"/>
              <a:gd name="connsiteX12" fmla="*/ 6517615 w 8079704"/>
              <a:gd name="connsiteY12" fmla="*/ 1386078 h 2003595"/>
              <a:gd name="connsiteX13" fmla="*/ 2055453 w 8079704"/>
              <a:gd name="connsiteY13" fmla="*/ 1421704 h 2003595"/>
              <a:gd name="connsiteX14" fmla="*/ 2043578 w 8079704"/>
              <a:gd name="connsiteY14" fmla="*/ 2003595 h 2003595"/>
              <a:gd name="connsiteX15" fmla="*/ 324053 w 8079704"/>
              <a:gd name="connsiteY15" fmla="*/ 1991720 h 2003595"/>
              <a:gd name="connsiteX16" fmla="*/ 10 w 8079704"/>
              <a:gd name="connsiteY16" fmla="*/ 1667677 h 2003595"/>
              <a:gd name="connsiteX17" fmla="*/ 10 w 8079704"/>
              <a:gd name="connsiteY17" fmla="*/ 857593 h 2003595"/>
              <a:gd name="connsiteX18" fmla="*/ 149983 w 8079704"/>
              <a:gd name="connsiteY18" fmla="*/ 715713 h 2003595"/>
              <a:gd name="connsiteX19" fmla="*/ 510649 w 8079704"/>
              <a:gd name="connsiteY19" fmla="*/ 656546 h 2003595"/>
              <a:gd name="connsiteX20" fmla="*/ 771906 w 8079704"/>
              <a:gd name="connsiteY20" fmla="*/ 668421 h 2003595"/>
              <a:gd name="connsiteX21" fmla="*/ 11885 w 8079704"/>
              <a:gd name="connsiteY21" fmla="*/ 787181 h 2003595"/>
              <a:gd name="connsiteX0" fmla="*/ 11885 w 8079704"/>
              <a:gd name="connsiteY0" fmla="*/ 787181 h 2003595"/>
              <a:gd name="connsiteX1" fmla="*/ 1950973 w 8079704"/>
              <a:gd name="connsiteY1" fmla="*/ 676895 h 2003595"/>
              <a:gd name="connsiteX2" fmla="*/ 2007952 w 8079704"/>
              <a:gd name="connsiteY2" fmla="*/ 106878 h 2003595"/>
              <a:gd name="connsiteX3" fmla="*/ 1984201 w 8079704"/>
              <a:gd name="connsiteY3" fmla="*/ 0 h 2003595"/>
              <a:gd name="connsiteX4" fmla="*/ 6600743 w 8079704"/>
              <a:gd name="connsiteY4" fmla="*/ 47502 h 2003595"/>
              <a:gd name="connsiteX5" fmla="*/ 7596847 w 8079704"/>
              <a:gd name="connsiteY5" fmla="*/ 47502 h 2003595"/>
              <a:gd name="connsiteX6" fmla="*/ 7920890 w 8079704"/>
              <a:gd name="connsiteY6" fmla="*/ 371545 h 2003595"/>
              <a:gd name="connsiteX7" fmla="*/ 7920890 w 8079704"/>
              <a:gd name="connsiteY7" fmla="*/ 371538 h 2003595"/>
              <a:gd name="connsiteX8" fmla="*/ 8079704 w 8079704"/>
              <a:gd name="connsiteY8" fmla="*/ 399153 h 2003595"/>
              <a:gd name="connsiteX9" fmla="*/ 7920890 w 8079704"/>
              <a:gd name="connsiteY9" fmla="*/ 857593 h 2003595"/>
              <a:gd name="connsiteX10" fmla="*/ 7932766 w 8079704"/>
              <a:gd name="connsiteY10" fmla="*/ 1192664 h 2003595"/>
              <a:gd name="connsiteX11" fmla="*/ 7644348 w 8079704"/>
              <a:gd name="connsiteY11" fmla="*/ 1397954 h 2003595"/>
              <a:gd name="connsiteX12" fmla="*/ 6517615 w 8079704"/>
              <a:gd name="connsiteY12" fmla="*/ 1386078 h 2003595"/>
              <a:gd name="connsiteX13" fmla="*/ 2055453 w 8079704"/>
              <a:gd name="connsiteY13" fmla="*/ 1421704 h 2003595"/>
              <a:gd name="connsiteX14" fmla="*/ 2043578 w 8079704"/>
              <a:gd name="connsiteY14" fmla="*/ 2003595 h 2003595"/>
              <a:gd name="connsiteX15" fmla="*/ 324053 w 8079704"/>
              <a:gd name="connsiteY15" fmla="*/ 1991720 h 2003595"/>
              <a:gd name="connsiteX16" fmla="*/ 10 w 8079704"/>
              <a:gd name="connsiteY16" fmla="*/ 1667677 h 2003595"/>
              <a:gd name="connsiteX17" fmla="*/ 10 w 8079704"/>
              <a:gd name="connsiteY17" fmla="*/ 857593 h 2003595"/>
              <a:gd name="connsiteX18" fmla="*/ 149983 w 8079704"/>
              <a:gd name="connsiteY18" fmla="*/ 715713 h 2003595"/>
              <a:gd name="connsiteX19" fmla="*/ 510649 w 8079704"/>
              <a:gd name="connsiteY19" fmla="*/ 656546 h 2003595"/>
              <a:gd name="connsiteX20" fmla="*/ 771906 w 8079704"/>
              <a:gd name="connsiteY20" fmla="*/ 668421 h 2003595"/>
              <a:gd name="connsiteX21" fmla="*/ 11885 w 8079704"/>
              <a:gd name="connsiteY21" fmla="*/ 787181 h 2003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79704" h="2003595">
                <a:moveTo>
                  <a:pt x="11885" y="787181"/>
                </a:moveTo>
                <a:cubicBezTo>
                  <a:pt x="11885" y="608217"/>
                  <a:pt x="1772009" y="676895"/>
                  <a:pt x="1950973" y="676895"/>
                </a:cubicBezTo>
                <a:lnTo>
                  <a:pt x="2007952" y="106878"/>
                </a:lnTo>
                <a:lnTo>
                  <a:pt x="1984201" y="0"/>
                </a:lnTo>
                <a:lnTo>
                  <a:pt x="6600743" y="47502"/>
                </a:lnTo>
                <a:lnTo>
                  <a:pt x="7596847" y="47502"/>
                </a:lnTo>
                <a:cubicBezTo>
                  <a:pt x="7775811" y="47502"/>
                  <a:pt x="7920890" y="192581"/>
                  <a:pt x="7920890" y="371545"/>
                </a:cubicBezTo>
                <a:lnTo>
                  <a:pt x="7920890" y="371538"/>
                </a:lnTo>
                <a:lnTo>
                  <a:pt x="8079704" y="399153"/>
                </a:lnTo>
                <a:lnTo>
                  <a:pt x="7920890" y="857593"/>
                </a:lnTo>
                <a:lnTo>
                  <a:pt x="7932766" y="1192664"/>
                </a:lnTo>
                <a:cubicBezTo>
                  <a:pt x="7932766" y="1371628"/>
                  <a:pt x="7823312" y="1397954"/>
                  <a:pt x="7644348" y="1397954"/>
                </a:cubicBezTo>
                <a:lnTo>
                  <a:pt x="6517615" y="1386078"/>
                </a:lnTo>
                <a:lnTo>
                  <a:pt x="2055453" y="1421704"/>
                </a:lnTo>
                <a:lnTo>
                  <a:pt x="2043578" y="2003595"/>
                </a:lnTo>
                <a:lnTo>
                  <a:pt x="324053" y="1991720"/>
                </a:lnTo>
                <a:cubicBezTo>
                  <a:pt x="145089" y="1991720"/>
                  <a:pt x="10" y="1846641"/>
                  <a:pt x="10" y="1667677"/>
                </a:cubicBezTo>
                <a:lnTo>
                  <a:pt x="10" y="857593"/>
                </a:lnTo>
                <a:cubicBezTo>
                  <a:pt x="-1459" y="711338"/>
                  <a:pt x="151452" y="861968"/>
                  <a:pt x="149983" y="715713"/>
                </a:cubicBezTo>
                <a:lnTo>
                  <a:pt x="510649" y="656546"/>
                </a:lnTo>
                <a:lnTo>
                  <a:pt x="771906" y="668421"/>
                </a:lnTo>
                <a:lnTo>
                  <a:pt x="11885" y="787181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558139" y="2334697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5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646208" y="3783213"/>
            <a:ext cx="7574364" cy="1301972"/>
          </a:xfrm>
          <a:custGeom>
            <a:avLst/>
            <a:gdLst>
              <a:gd name="connsiteX0" fmla="*/ 0 w 7382176"/>
              <a:gd name="connsiteY0" fmla="*/ 120016 h 720081"/>
              <a:gd name="connsiteX1" fmla="*/ 120016 w 7382176"/>
              <a:gd name="connsiteY1" fmla="*/ 0 h 720081"/>
              <a:gd name="connsiteX2" fmla="*/ 4306269 w 7382176"/>
              <a:gd name="connsiteY2" fmla="*/ 0 h 720081"/>
              <a:gd name="connsiteX3" fmla="*/ 4306269 w 7382176"/>
              <a:gd name="connsiteY3" fmla="*/ 0 h 720081"/>
              <a:gd name="connsiteX4" fmla="*/ 6151813 w 7382176"/>
              <a:gd name="connsiteY4" fmla="*/ 0 h 720081"/>
              <a:gd name="connsiteX5" fmla="*/ 7262160 w 7382176"/>
              <a:gd name="connsiteY5" fmla="*/ 0 h 720081"/>
              <a:gd name="connsiteX6" fmla="*/ 7382176 w 7382176"/>
              <a:gd name="connsiteY6" fmla="*/ 120016 h 720081"/>
              <a:gd name="connsiteX7" fmla="*/ 7382176 w 7382176"/>
              <a:gd name="connsiteY7" fmla="*/ 120014 h 720081"/>
              <a:gd name="connsiteX8" fmla="*/ 7609990 w 7382176"/>
              <a:gd name="connsiteY8" fmla="*/ 141676 h 720081"/>
              <a:gd name="connsiteX9" fmla="*/ 7382176 w 7382176"/>
              <a:gd name="connsiteY9" fmla="*/ 300034 h 720081"/>
              <a:gd name="connsiteX10" fmla="*/ 7382176 w 7382176"/>
              <a:gd name="connsiteY10" fmla="*/ 600065 h 720081"/>
              <a:gd name="connsiteX11" fmla="*/ 7262160 w 7382176"/>
              <a:gd name="connsiteY11" fmla="*/ 720081 h 720081"/>
              <a:gd name="connsiteX12" fmla="*/ 6151813 w 7382176"/>
              <a:gd name="connsiteY12" fmla="*/ 720081 h 720081"/>
              <a:gd name="connsiteX13" fmla="*/ 4306269 w 7382176"/>
              <a:gd name="connsiteY13" fmla="*/ 720081 h 720081"/>
              <a:gd name="connsiteX14" fmla="*/ 4306269 w 7382176"/>
              <a:gd name="connsiteY14" fmla="*/ 720081 h 720081"/>
              <a:gd name="connsiteX15" fmla="*/ 120016 w 7382176"/>
              <a:gd name="connsiteY15" fmla="*/ 720081 h 720081"/>
              <a:gd name="connsiteX16" fmla="*/ 0 w 7382176"/>
              <a:gd name="connsiteY16" fmla="*/ 600065 h 720081"/>
              <a:gd name="connsiteX17" fmla="*/ 0 w 7382176"/>
              <a:gd name="connsiteY17" fmla="*/ 300034 h 720081"/>
              <a:gd name="connsiteX18" fmla="*/ 0 w 7382176"/>
              <a:gd name="connsiteY18" fmla="*/ 120014 h 720081"/>
              <a:gd name="connsiteX19" fmla="*/ 0 w 7382176"/>
              <a:gd name="connsiteY19" fmla="*/ 120014 h 720081"/>
              <a:gd name="connsiteX20" fmla="*/ 0 w 7382176"/>
              <a:gd name="connsiteY20" fmla="*/ 120016 h 720081"/>
              <a:gd name="connsiteX0" fmla="*/ 0 w 7609990"/>
              <a:gd name="connsiteY0" fmla="*/ 120016 h 720081"/>
              <a:gd name="connsiteX1" fmla="*/ 120016 w 7609990"/>
              <a:gd name="connsiteY1" fmla="*/ 0 h 720081"/>
              <a:gd name="connsiteX2" fmla="*/ 4306269 w 7609990"/>
              <a:gd name="connsiteY2" fmla="*/ 0 h 720081"/>
              <a:gd name="connsiteX3" fmla="*/ 3558123 w 7609990"/>
              <a:gd name="connsiteY3" fmla="*/ 11875 h 720081"/>
              <a:gd name="connsiteX4" fmla="*/ 6151813 w 7609990"/>
              <a:gd name="connsiteY4" fmla="*/ 0 h 720081"/>
              <a:gd name="connsiteX5" fmla="*/ 7262160 w 7609990"/>
              <a:gd name="connsiteY5" fmla="*/ 0 h 720081"/>
              <a:gd name="connsiteX6" fmla="*/ 7382176 w 7609990"/>
              <a:gd name="connsiteY6" fmla="*/ 120016 h 720081"/>
              <a:gd name="connsiteX7" fmla="*/ 7382176 w 7609990"/>
              <a:gd name="connsiteY7" fmla="*/ 120014 h 720081"/>
              <a:gd name="connsiteX8" fmla="*/ 7609990 w 7609990"/>
              <a:gd name="connsiteY8" fmla="*/ 141676 h 720081"/>
              <a:gd name="connsiteX9" fmla="*/ 7382176 w 7609990"/>
              <a:gd name="connsiteY9" fmla="*/ 300034 h 720081"/>
              <a:gd name="connsiteX10" fmla="*/ 7382176 w 7609990"/>
              <a:gd name="connsiteY10" fmla="*/ 600065 h 720081"/>
              <a:gd name="connsiteX11" fmla="*/ 7262160 w 7609990"/>
              <a:gd name="connsiteY11" fmla="*/ 720081 h 720081"/>
              <a:gd name="connsiteX12" fmla="*/ 6151813 w 7609990"/>
              <a:gd name="connsiteY12" fmla="*/ 720081 h 720081"/>
              <a:gd name="connsiteX13" fmla="*/ 4306269 w 7609990"/>
              <a:gd name="connsiteY13" fmla="*/ 720081 h 720081"/>
              <a:gd name="connsiteX14" fmla="*/ 4306269 w 7609990"/>
              <a:gd name="connsiteY14" fmla="*/ 720081 h 720081"/>
              <a:gd name="connsiteX15" fmla="*/ 120016 w 7609990"/>
              <a:gd name="connsiteY15" fmla="*/ 720081 h 720081"/>
              <a:gd name="connsiteX16" fmla="*/ 0 w 7609990"/>
              <a:gd name="connsiteY16" fmla="*/ 600065 h 720081"/>
              <a:gd name="connsiteX17" fmla="*/ 0 w 7609990"/>
              <a:gd name="connsiteY17" fmla="*/ 300034 h 720081"/>
              <a:gd name="connsiteX18" fmla="*/ 0 w 7609990"/>
              <a:gd name="connsiteY18" fmla="*/ 120014 h 720081"/>
              <a:gd name="connsiteX19" fmla="*/ 0 w 7609990"/>
              <a:gd name="connsiteY19" fmla="*/ 120014 h 720081"/>
              <a:gd name="connsiteX20" fmla="*/ 0 w 7609990"/>
              <a:gd name="connsiteY20" fmla="*/ 120016 h 720081"/>
              <a:gd name="connsiteX0" fmla="*/ 0 w 7609990"/>
              <a:gd name="connsiteY0" fmla="*/ 120016 h 720081"/>
              <a:gd name="connsiteX1" fmla="*/ 120016 w 7609990"/>
              <a:gd name="connsiteY1" fmla="*/ 0 h 720081"/>
              <a:gd name="connsiteX2" fmla="*/ 3569999 w 7609990"/>
              <a:gd name="connsiteY2" fmla="*/ 0 h 720081"/>
              <a:gd name="connsiteX3" fmla="*/ 3558123 w 7609990"/>
              <a:gd name="connsiteY3" fmla="*/ 11875 h 720081"/>
              <a:gd name="connsiteX4" fmla="*/ 6151813 w 7609990"/>
              <a:gd name="connsiteY4" fmla="*/ 0 h 720081"/>
              <a:gd name="connsiteX5" fmla="*/ 7262160 w 7609990"/>
              <a:gd name="connsiteY5" fmla="*/ 0 h 720081"/>
              <a:gd name="connsiteX6" fmla="*/ 7382176 w 7609990"/>
              <a:gd name="connsiteY6" fmla="*/ 120016 h 720081"/>
              <a:gd name="connsiteX7" fmla="*/ 7382176 w 7609990"/>
              <a:gd name="connsiteY7" fmla="*/ 120014 h 720081"/>
              <a:gd name="connsiteX8" fmla="*/ 7609990 w 7609990"/>
              <a:gd name="connsiteY8" fmla="*/ 141676 h 720081"/>
              <a:gd name="connsiteX9" fmla="*/ 7382176 w 7609990"/>
              <a:gd name="connsiteY9" fmla="*/ 300034 h 720081"/>
              <a:gd name="connsiteX10" fmla="*/ 7382176 w 7609990"/>
              <a:gd name="connsiteY10" fmla="*/ 600065 h 720081"/>
              <a:gd name="connsiteX11" fmla="*/ 7262160 w 7609990"/>
              <a:gd name="connsiteY11" fmla="*/ 720081 h 720081"/>
              <a:gd name="connsiteX12" fmla="*/ 6151813 w 7609990"/>
              <a:gd name="connsiteY12" fmla="*/ 720081 h 720081"/>
              <a:gd name="connsiteX13" fmla="*/ 4306269 w 7609990"/>
              <a:gd name="connsiteY13" fmla="*/ 720081 h 720081"/>
              <a:gd name="connsiteX14" fmla="*/ 4306269 w 7609990"/>
              <a:gd name="connsiteY14" fmla="*/ 720081 h 720081"/>
              <a:gd name="connsiteX15" fmla="*/ 120016 w 7609990"/>
              <a:gd name="connsiteY15" fmla="*/ 720081 h 720081"/>
              <a:gd name="connsiteX16" fmla="*/ 0 w 7609990"/>
              <a:gd name="connsiteY16" fmla="*/ 600065 h 720081"/>
              <a:gd name="connsiteX17" fmla="*/ 0 w 7609990"/>
              <a:gd name="connsiteY17" fmla="*/ 300034 h 720081"/>
              <a:gd name="connsiteX18" fmla="*/ 0 w 7609990"/>
              <a:gd name="connsiteY18" fmla="*/ 120014 h 720081"/>
              <a:gd name="connsiteX19" fmla="*/ 0 w 7609990"/>
              <a:gd name="connsiteY19" fmla="*/ 120014 h 720081"/>
              <a:gd name="connsiteX20" fmla="*/ 0 w 7609990"/>
              <a:gd name="connsiteY20" fmla="*/ 120016 h 720081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262160 w 7609990"/>
              <a:gd name="connsiteY5" fmla="*/ 581891 h 1301972"/>
              <a:gd name="connsiteX6" fmla="*/ 7382176 w 7609990"/>
              <a:gd name="connsiteY6" fmla="*/ 701907 h 1301972"/>
              <a:gd name="connsiteX7" fmla="*/ 7382176 w 7609990"/>
              <a:gd name="connsiteY7" fmla="*/ 701905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82176 w 7609990"/>
              <a:gd name="connsiteY10" fmla="*/ 1181956 h 1301972"/>
              <a:gd name="connsiteX11" fmla="*/ 7262160 w 7609990"/>
              <a:gd name="connsiteY11" fmla="*/ 1301972 h 1301972"/>
              <a:gd name="connsiteX12" fmla="*/ 6151813 w 7609990"/>
              <a:gd name="connsiteY12" fmla="*/ 1301972 h 1301972"/>
              <a:gd name="connsiteX13" fmla="*/ 4306269 w 7609990"/>
              <a:gd name="connsiteY13" fmla="*/ 1301972 h 1301972"/>
              <a:gd name="connsiteX14" fmla="*/ 4306269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309662 w 7609990"/>
              <a:gd name="connsiteY5" fmla="*/ 23751 h 1301972"/>
              <a:gd name="connsiteX6" fmla="*/ 7382176 w 7609990"/>
              <a:gd name="connsiteY6" fmla="*/ 701907 h 1301972"/>
              <a:gd name="connsiteX7" fmla="*/ 7382176 w 7609990"/>
              <a:gd name="connsiteY7" fmla="*/ 701905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82176 w 7609990"/>
              <a:gd name="connsiteY10" fmla="*/ 1181956 h 1301972"/>
              <a:gd name="connsiteX11" fmla="*/ 7262160 w 7609990"/>
              <a:gd name="connsiteY11" fmla="*/ 1301972 h 1301972"/>
              <a:gd name="connsiteX12" fmla="*/ 6151813 w 7609990"/>
              <a:gd name="connsiteY12" fmla="*/ 1301972 h 1301972"/>
              <a:gd name="connsiteX13" fmla="*/ 4306269 w 7609990"/>
              <a:gd name="connsiteY13" fmla="*/ 1301972 h 1301972"/>
              <a:gd name="connsiteX14" fmla="*/ 4306269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309662 w 7609990"/>
              <a:gd name="connsiteY5" fmla="*/ 23751 h 1301972"/>
              <a:gd name="connsiteX6" fmla="*/ 7382176 w 7609990"/>
              <a:gd name="connsiteY6" fmla="*/ 701907 h 1301972"/>
              <a:gd name="connsiteX7" fmla="*/ 7382176 w 7609990"/>
              <a:gd name="connsiteY7" fmla="*/ 701905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58426 w 7609990"/>
              <a:gd name="connsiteY10" fmla="*/ 932574 h 1301972"/>
              <a:gd name="connsiteX11" fmla="*/ 7262160 w 7609990"/>
              <a:gd name="connsiteY11" fmla="*/ 1301972 h 1301972"/>
              <a:gd name="connsiteX12" fmla="*/ 6151813 w 7609990"/>
              <a:gd name="connsiteY12" fmla="*/ 1301972 h 1301972"/>
              <a:gd name="connsiteX13" fmla="*/ 4306269 w 7609990"/>
              <a:gd name="connsiteY13" fmla="*/ 1301972 h 1301972"/>
              <a:gd name="connsiteX14" fmla="*/ 4306269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309662 w 7609990"/>
              <a:gd name="connsiteY5" fmla="*/ 23751 h 1301972"/>
              <a:gd name="connsiteX6" fmla="*/ 7382176 w 7609990"/>
              <a:gd name="connsiteY6" fmla="*/ 701907 h 1301972"/>
              <a:gd name="connsiteX7" fmla="*/ 7382176 w 7609990"/>
              <a:gd name="connsiteY7" fmla="*/ 701905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58426 w 7609990"/>
              <a:gd name="connsiteY10" fmla="*/ 932574 h 1301972"/>
              <a:gd name="connsiteX11" fmla="*/ 6620893 w 7609990"/>
              <a:gd name="connsiteY11" fmla="*/ 731956 h 1301972"/>
              <a:gd name="connsiteX12" fmla="*/ 6151813 w 7609990"/>
              <a:gd name="connsiteY12" fmla="*/ 1301972 h 1301972"/>
              <a:gd name="connsiteX13" fmla="*/ 4306269 w 7609990"/>
              <a:gd name="connsiteY13" fmla="*/ 1301972 h 1301972"/>
              <a:gd name="connsiteX14" fmla="*/ 4306269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309662 w 7609990"/>
              <a:gd name="connsiteY5" fmla="*/ 23751 h 1301972"/>
              <a:gd name="connsiteX6" fmla="*/ 7382176 w 7609990"/>
              <a:gd name="connsiteY6" fmla="*/ 701907 h 1301972"/>
              <a:gd name="connsiteX7" fmla="*/ 7382176 w 7609990"/>
              <a:gd name="connsiteY7" fmla="*/ 701905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58426 w 7609990"/>
              <a:gd name="connsiteY10" fmla="*/ 932574 h 1301972"/>
              <a:gd name="connsiteX11" fmla="*/ 6620893 w 7609990"/>
              <a:gd name="connsiteY11" fmla="*/ 731956 h 1301972"/>
              <a:gd name="connsiteX12" fmla="*/ 4429891 w 7609990"/>
              <a:gd name="connsiteY12" fmla="*/ 684455 h 1301972"/>
              <a:gd name="connsiteX13" fmla="*/ 4306269 w 7609990"/>
              <a:gd name="connsiteY13" fmla="*/ 1301972 h 1301972"/>
              <a:gd name="connsiteX14" fmla="*/ 4306269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309662 w 7609990"/>
              <a:gd name="connsiteY5" fmla="*/ 23751 h 1301972"/>
              <a:gd name="connsiteX6" fmla="*/ 7382176 w 7609990"/>
              <a:gd name="connsiteY6" fmla="*/ 701907 h 1301972"/>
              <a:gd name="connsiteX7" fmla="*/ 7382176 w 7609990"/>
              <a:gd name="connsiteY7" fmla="*/ 701905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58426 w 7609990"/>
              <a:gd name="connsiteY10" fmla="*/ 932574 h 1301972"/>
              <a:gd name="connsiteX11" fmla="*/ 6620893 w 7609990"/>
              <a:gd name="connsiteY11" fmla="*/ 731956 h 1301972"/>
              <a:gd name="connsiteX12" fmla="*/ 4429891 w 7609990"/>
              <a:gd name="connsiteY12" fmla="*/ 684455 h 1301972"/>
              <a:gd name="connsiteX13" fmla="*/ 4306269 w 7609990"/>
              <a:gd name="connsiteY13" fmla="*/ 1301972 h 1301972"/>
              <a:gd name="connsiteX14" fmla="*/ 3225614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309662 w 7609990"/>
              <a:gd name="connsiteY5" fmla="*/ 23751 h 1301972"/>
              <a:gd name="connsiteX6" fmla="*/ 7382176 w 7609990"/>
              <a:gd name="connsiteY6" fmla="*/ 701907 h 1301972"/>
              <a:gd name="connsiteX7" fmla="*/ 7382176 w 7609990"/>
              <a:gd name="connsiteY7" fmla="*/ 701905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58426 w 7609990"/>
              <a:gd name="connsiteY10" fmla="*/ 932574 h 1301972"/>
              <a:gd name="connsiteX11" fmla="*/ 6620893 w 7609990"/>
              <a:gd name="connsiteY11" fmla="*/ 731956 h 1301972"/>
              <a:gd name="connsiteX12" fmla="*/ 4429891 w 7609990"/>
              <a:gd name="connsiteY12" fmla="*/ 684455 h 1301972"/>
              <a:gd name="connsiteX13" fmla="*/ 3284991 w 7609990"/>
              <a:gd name="connsiteY13" fmla="*/ 779457 h 1301972"/>
              <a:gd name="connsiteX14" fmla="*/ 3225614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309662 w 7609990"/>
              <a:gd name="connsiteY5" fmla="*/ 23751 h 1301972"/>
              <a:gd name="connsiteX6" fmla="*/ 7382176 w 7609990"/>
              <a:gd name="connsiteY6" fmla="*/ 701907 h 1301972"/>
              <a:gd name="connsiteX7" fmla="*/ 7382176 w 7609990"/>
              <a:gd name="connsiteY7" fmla="*/ 701905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58426 w 7609990"/>
              <a:gd name="connsiteY10" fmla="*/ 932574 h 1301972"/>
              <a:gd name="connsiteX11" fmla="*/ 6620893 w 7609990"/>
              <a:gd name="connsiteY11" fmla="*/ 731956 h 1301972"/>
              <a:gd name="connsiteX12" fmla="*/ 4429891 w 7609990"/>
              <a:gd name="connsiteY12" fmla="*/ 684455 h 1301972"/>
              <a:gd name="connsiteX13" fmla="*/ 3284991 w 7609990"/>
              <a:gd name="connsiteY13" fmla="*/ 720080 h 1301972"/>
              <a:gd name="connsiteX14" fmla="*/ 3225614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609990"/>
              <a:gd name="connsiteY0" fmla="*/ 701907 h 1301972"/>
              <a:gd name="connsiteX1" fmla="*/ 120016 w 7609990"/>
              <a:gd name="connsiteY1" fmla="*/ 581891 h 1301972"/>
              <a:gd name="connsiteX2" fmla="*/ 3569999 w 7609990"/>
              <a:gd name="connsiteY2" fmla="*/ 581891 h 1301972"/>
              <a:gd name="connsiteX3" fmla="*/ 3558123 w 7609990"/>
              <a:gd name="connsiteY3" fmla="*/ 593766 h 1301972"/>
              <a:gd name="connsiteX4" fmla="*/ 3574868 w 7609990"/>
              <a:gd name="connsiteY4" fmla="*/ 0 h 1301972"/>
              <a:gd name="connsiteX5" fmla="*/ 7309662 w 7609990"/>
              <a:gd name="connsiteY5" fmla="*/ 23751 h 1301972"/>
              <a:gd name="connsiteX6" fmla="*/ 7382176 w 7609990"/>
              <a:gd name="connsiteY6" fmla="*/ 701907 h 1301972"/>
              <a:gd name="connsiteX7" fmla="*/ 7358426 w 7609990"/>
              <a:gd name="connsiteY7" fmla="*/ 333770 h 1301972"/>
              <a:gd name="connsiteX8" fmla="*/ 7609990 w 7609990"/>
              <a:gd name="connsiteY8" fmla="*/ 723567 h 1301972"/>
              <a:gd name="connsiteX9" fmla="*/ 7382176 w 7609990"/>
              <a:gd name="connsiteY9" fmla="*/ 881925 h 1301972"/>
              <a:gd name="connsiteX10" fmla="*/ 7358426 w 7609990"/>
              <a:gd name="connsiteY10" fmla="*/ 932574 h 1301972"/>
              <a:gd name="connsiteX11" fmla="*/ 6620893 w 7609990"/>
              <a:gd name="connsiteY11" fmla="*/ 731956 h 1301972"/>
              <a:gd name="connsiteX12" fmla="*/ 4429891 w 7609990"/>
              <a:gd name="connsiteY12" fmla="*/ 684455 h 1301972"/>
              <a:gd name="connsiteX13" fmla="*/ 3284991 w 7609990"/>
              <a:gd name="connsiteY13" fmla="*/ 720080 h 1301972"/>
              <a:gd name="connsiteX14" fmla="*/ 3225614 w 7609990"/>
              <a:gd name="connsiteY14" fmla="*/ 1301972 h 1301972"/>
              <a:gd name="connsiteX15" fmla="*/ 120016 w 7609990"/>
              <a:gd name="connsiteY15" fmla="*/ 1301972 h 1301972"/>
              <a:gd name="connsiteX16" fmla="*/ 0 w 7609990"/>
              <a:gd name="connsiteY16" fmla="*/ 1181956 h 1301972"/>
              <a:gd name="connsiteX17" fmla="*/ 0 w 7609990"/>
              <a:gd name="connsiteY17" fmla="*/ 881925 h 1301972"/>
              <a:gd name="connsiteX18" fmla="*/ 0 w 7609990"/>
              <a:gd name="connsiteY18" fmla="*/ 701905 h 1301972"/>
              <a:gd name="connsiteX19" fmla="*/ 0 w 7609990"/>
              <a:gd name="connsiteY19" fmla="*/ 701905 h 1301972"/>
              <a:gd name="connsiteX20" fmla="*/ 0 w 7609990"/>
              <a:gd name="connsiteY20" fmla="*/ 701907 h 1301972"/>
              <a:gd name="connsiteX0" fmla="*/ 0 w 7574364"/>
              <a:gd name="connsiteY0" fmla="*/ 701907 h 1301972"/>
              <a:gd name="connsiteX1" fmla="*/ 120016 w 7574364"/>
              <a:gd name="connsiteY1" fmla="*/ 581891 h 1301972"/>
              <a:gd name="connsiteX2" fmla="*/ 3569999 w 7574364"/>
              <a:gd name="connsiteY2" fmla="*/ 581891 h 1301972"/>
              <a:gd name="connsiteX3" fmla="*/ 3558123 w 7574364"/>
              <a:gd name="connsiteY3" fmla="*/ 593766 h 1301972"/>
              <a:gd name="connsiteX4" fmla="*/ 3574868 w 7574364"/>
              <a:gd name="connsiteY4" fmla="*/ 0 h 1301972"/>
              <a:gd name="connsiteX5" fmla="*/ 7309662 w 7574364"/>
              <a:gd name="connsiteY5" fmla="*/ 23751 h 1301972"/>
              <a:gd name="connsiteX6" fmla="*/ 7382176 w 7574364"/>
              <a:gd name="connsiteY6" fmla="*/ 701907 h 1301972"/>
              <a:gd name="connsiteX7" fmla="*/ 7358426 w 7574364"/>
              <a:gd name="connsiteY7" fmla="*/ 333770 h 1301972"/>
              <a:gd name="connsiteX8" fmla="*/ 7574364 w 7574364"/>
              <a:gd name="connsiteY8" fmla="*/ 402933 h 1301972"/>
              <a:gd name="connsiteX9" fmla="*/ 7382176 w 7574364"/>
              <a:gd name="connsiteY9" fmla="*/ 881925 h 1301972"/>
              <a:gd name="connsiteX10" fmla="*/ 7358426 w 7574364"/>
              <a:gd name="connsiteY10" fmla="*/ 932574 h 1301972"/>
              <a:gd name="connsiteX11" fmla="*/ 6620893 w 7574364"/>
              <a:gd name="connsiteY11" fmla="*/ 731956 h 1301972"/>
              <a:gd name="connsiteX12" fmla="*/ 4429891 w 7574364"/>
              <a:gd name="connsiteY12" fmla="*/ 684455 h 1301972"/>
              <a:gd name="connsiteX13" fmla="*/ 3284991 w 7574364"/>
              <a:gd name="connsiteY13" fmla="*/ 720080 h 1301972"/>
              <a:gd name="connsiteX14" fmla="*/ 3225614 w 7574364"/>
              <a:gd name="connsiteY14" fmla="*/ 1301972 h 1301972"/>
              <a:gd name="connsiteX15" fmla="*/ 120016 w 7574364"/>
              <a:gd name="connsiteY15" fmla="*/ 1301972 h 1301972"/>
              <a:gd name="connsiteX16" fmla="*/ 0 w 7574364"/>
              <a:gd name="connsiteY16" fmla="*/ 1181956 h 1301972"/>
              <a:gd name="connsiteX17" fmla="*/ 0 w 7574364"/>
              <a:gd name="connsiteY17" fmla="*/ 881925 h 1301972"/>
              <a:gd name="connsiteX18" fmla="*/ 0 w 7574364"/>
              <a:gd name="connsiteY18" fmla="*/ 701905 h 1301972"/>
              <a:gd name="connsiteX19" fmla="*/ 0 w 7574364"/>
              <a:gd name="connsiteY19" fmla="*/ 701905 h 1301972"/>
              <a:gd name="connsiteX20" fmla="*/ 0 w 7574364"/>
              <a:gd name="connsiteY20" fmla="*/ 701907 h 1301972"/>
              <a:gd name="connsiteX0" fmla="*/ 0 w 7574364"/>
              <a:gd name="connsiteY0" fmla="*/ 701907 h 1301972"/>
              <a:gd name="connsiteX1" fmla="*/ 120016 w 7574364"/>
              <a:gd name="connsiteY1" fmla="*/ 581891 h 1301972"/>
              <a:gd name="connsiteX2" fmla="*/ 3569999 w 7574364"/>
              <a:gd name="connsiteY2" fmla="*/ 581891 h 1301972"/>
              <a:gd name="connsiteX3" fmla="*/ 3558123 w 7574364"/>
              <a:gd name="connsiteY3" fmla="*/ 593766 h 1301972"/>
              <a:gd name="connsiteX4" fmla="*/ 3574868 w 7574364"/>
              <a:gd name="connsiteY4" fmla="*/ 0 h 1301972"/>
              <a:gd name="connsiteX5" fmla="*/ 7309662 w 7574364"/>
              <a:gd name="connsiteY5" fmla="*/ 23751 h 1301972"/>
              <a:gd name="connsiteX6" fmla="*/ 7382176 w 7574364"/>
              <a:gd name="connsiteY6" fmla="*/ 701907 h 1301972"/>
              <a:gd name="connsiteX7" fmla="*/ 7358426 w 7574364"/>
              <a:gd name="connsiteY7" fmla="*/ 333770 h 1301972"/>
              <a:gd name="connsiteX8" fmla="*/ 7574364 w 7574364"/>
              <a:gd name="connsiteY8" fmla="*/ 402933 h 1301972"/>
              <a:gd name="connsiteX9" fmla="*/ 7382176 w 7574364"/>
              <a:gd name="connsiteY9" fmla="*/ 680044 h 1301972"/>
              <a:gd name="connsiteX10" fmla="*/ 7358426 w 7574364"/>
              <a:gd name="connsiteY10" fmla="*/ 932574 h 1301972"/>
              <a:gd name="connsiteX11" fmla="*/ 6620893 w 7574364"/>
              <a:gd name="connsiteY11" fmla="*/ 731956 h 1301972"/>
              <a:gd name="connsiteX12" fmla="*/ 4429891 w 7574364"/>
              <a:gd name="connsiteY12" fmla="*/ 684455 h 1301972"/>
              <a:gd name="connsiteX13" fmla="*/ 3284991 w 7574364"/>
              <a:gd name="connsiteY13" fmla="*/ 720080 h 1301972"/>
              <a:gd name="connsiteX14" fmla="*/ 3225614 w 7574364"/>
              <a:gd name="connsiteY14" fmla="*/ 1301972 h 1301972"/>
              <a:gd name="connsiteX15" fmla="*/ 120016 w 7574364"/>
              <a:gd name="connsiteY15" fmla="*/ 1301972 h 1301972"/>
              <a:gd name="connsiteX16" fmla="*/ 0 w 7574364"/>
              <a:gd name="connsiteY16" fmla="*/ 1181956 h 1301972"/>
              <a:gd name="connsiteX17" fmla="*/ 0 w 7574364"/>
              <a:gd name="connsiteY17" fmla="*/ 881925 h 1301972"/>
              <a:gd name="connsiteX18" fmla="*/ 0 w 7574364"/>
              <a:gd name="connsiteY18" fmla="*/ 701905 h 1301972"/>
              <a:gd name="connsiteX19" fmla="*/ 0 w 7574364"/>
              <a:gd name="connsiteY19" fmla="*/ 701905 h 1301972"/>
              <a:gd name="connsiteX20" fmla="*/ 0 w 7574364"/>
              <a:gd name="connsiteY20" fmla="*/ 701907 h 1301972"/>
              <a:gd name="connsiteX0" fmla="*/ 0 w 7574364"/>
              <a:gd name="connsiteY0" fmla="*/ 701907 h 1301972"/>
              <a:gd name="connsiteX1" fmla="*/ 120016 w 7574364"/>
              <a:gd name="connsiteY1" fmla="*/ 581891 h 1301972"/>
              <a:gd name="connsiteX2" fmla="*/ 3569999 w 7574364"/>
              <a:gd name="connsiteY2" fmla="*/ 581891 h 1301972"/>
              <a:gd name="connsiteX3" fmla="*/ 3558123 w 7574364"/>
              <a:gd name="connsiteY3" fmla="*/ 593766 h 1301972"/>
              <a:gd name="connsiteX4" fmla="*/ 3574868 w 7574364"/>
              <a:gd name="connsiteY4" fmla="*/ 0 h 1301972"/>
              <a:gd name="connsiteX5" fmla="*/ 7309662 w 7574364"/>
              <a:gd name="connsiteY5" fmla="*/ 23751 h 1301972"/>
              <a:gd name="connsiteX6" fmla="*/ 7382176 w 7574364"/>
              <a:gd name="connsiteY6" fmla="*/ 701907 h 1301972"/>
              <a:gd name="connsiteX7" fmla="*/ 7358426 w 7574364"/>
              <a:gd name="connsiteY7" fmla="*/ 333770 h 1301972"/>
              <a:gd name="connsiteX8" fmla="*/ 7574364 w 7574364"/>
              <a:gd name="connsiteY8" fmla="*/ 402933 h 1301972"/>
              <a:gd name="connsiteX9" fmla="*/ 7382176 w 7574364"/>
              <a:gd name="connsiteY9" fmla="*/ 680044 h 1301972"/>
              <a:gd name="connsiteX10" fmla="*/ 7358426 w 7574364"/>
              <a:gd name="connsiteY10" fmla="*/ 706943 h 1301972"/>
              <a:gd name="connsiteX11" fmla="*/ 6620893 w 7574364"/>
              <a:gd name="connsiteY11" fmla="*/ 731956 h 1301972"/>
              <a:gd name="connsiteX12" fmla="*/ 4429891 w 7574364"/>
              <a:gd name="connsiteY12" fmla="*/ 684455 h 1301972"/>
              <a:gd name="connsiteX13" fmla="*/ 3284991 w 7574364"/>
              <a:gd name="connsiteY13" fmla="*/ 720080 h 1301972"/>
              <a:gd name="connsiteX14" fmla="*/ 3225614 w 7574364"/>
              <a:gd name="connsiteY14" fmla="*/ 1301972 h 1301972"/>
              <a:gd name="connsiteX15" fmla="*/ 120016 w 7574364"/>
              <a:gd name="connsiteY15" fmla="*/ 1301972 h 1301972"/>
              <a:gd name="connsiteX16" fmla="*/ 0 w 7574364"/>
              <a:gd name="connsiteY16" fmla="*/ 1181956 h 1301972"/>
              <a:gd name="connsiteX17" fmla="*/ 0 w 7574364"/>
              <a:gd name="connsiteY17" fmla="*/ 881925 h 1301972"/>
              <a:gd name="connsiteX18" fmla="*/ 0 w 7574364"/>
              <a:gd name="connsiteY18" fmla="*/ 701905 h 1301972"/>
              <a:gd name="connsiteX19" fmla="*/ 0 w 7574364"/>
              <a:gd name="connsiteY19" fmla="*/ 701905 h 1301972"/>
              <a:gd name="connsiteX20" fmla="*/ 0 w 7574364"/>
              <a:gd name="connsiteY20" fmla="*/ 701907 h 13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574364" h="1301972">
                <a:moveTo>
                  <a:pt x="0" y="701907"/>
                </a:moveTo>
                <a:cubicBezTo>
                  <a:pt x="0" y="635624"/>
                  <a:pt x="53733" y="581891"/>
                  <a:pt x="120016" y="581891"/>
                </a:cubicBezTo>
                <a:lnTo>
                  <a:pt x="3569999" y="581891"/>
                </a:lnTo>
                <a:lnTo>
                  <a:pt x="3558123" y="593766"/>
                </a:lnTo>
                <a:lnTo>
                  <a:pt x="3574868" y="0"/>
                </a:lnTo>
                <a:lnTo>
                  <a:pt x="7309662" y="23751"/>
                </a:lnTo>
                <a:cubicBezTo>
                  <a:pt x="7375945" y="23751"/>
                  <a:pt x="7382176" y="635624"/>
                  <a:pt x="7382176" y="701907"/>
                </a:cubicBezTo>
                <a:lnTo>
                  <a:pt x="7358426" y="333770"/>
                </a:lnTo>
                <a:lnTo>
                  <a:pt x="7574364" y="402933"/>
                </a:lnTo>
                <a:lnTo>
                  <a:pt x="7382176" y="680044"/>
                </a:lnTo>
                <a:lnTo>
                  <a:pt x="7358426" y="706943"/>
                </a:lnTo>
                <a:cubicBezTo>
                  <a:pt x="7358426" y="773226"/>
                  <a:pt x="6687176" y="731956"/>
                  <a:pt x="6620893" y="731956"/>
                </a:cubicBezTo>
                <a:lnTo>
                  <a:pt x="4429891" y="684455"/>
                </a:lnTo>
                <a:lnTo>
                  <a:pt x="3284991" y="720080"/>
                </a:lnTo>
                <a:lnTo>
                  <a:pt x="3225614" y="1301972"/>
                </a:lnTo>
                <a:lnTo>
                  <a:pt x="120016" y="1301972"/>
                </a:lnTo>
                <a:cubicBezTo>
                  <a:pt x="53733" y="1301972"/>
                  <a:pt x="0" y="1248239"/>
                  <a:pt x="0" y="1181956"/>
                </a:cubicBezTo>
                <a:lnTo>
                  <a:pt x="0" y="881925"/>
                </a:lnTo>
                <a:lnTo>
                  <a:pt x="0" y="701905"/>
                </a:lnTo>
                <a:lnTo>
                  <a:pt x="0" y="701905"/>
                </a:lnTo>
                <a:lnTo>
                  <a:pt x="0" y="701907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250181" y="3822520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3995936" y="4434199"/>
            <a:ext cx="3312368" cy="720081"/>
          </a:xfrm>
          <a:prstGeom prst="wedgeRoundRectCallout">
            <a:avLst>
              <a:gd name="adj1" fmla="val 75035"/>
              <a:gd name="adj2" fmla="val 14203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8180450" y="4623520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7" name="Скругленная прямоугольная выноска 26"/>
          <p:cNvSpPr/>
          <p:nvPr/>
        </p:nvSpPr>
        <p:spPr>
          <a:xfrm>
            <a:off x="508985" y="5229200"/>
            <a:ext cx="7905745" cy="1152128"/>
          </a:xfrm>
          <a:prstGeom prst="wedgeRoundRectCallout">
            <a:avLst>
              <a:gd name="adj1" fmla="val 52094"/>
              <a:gd name="adj2" fmla="val -2496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8509664" y="5574431"/>
            <a:ext cx="46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93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Макро уровень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8471157"/>
              </p:ext>
            </p:extLst>
          </p:nvPr>
        </p:nvGraphicFramePr>
        <p:xfrm>
          <a:off x="467544" y="1876504"/>
          <a:ext cx="8229600" cy="210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536"/>
                <a:gridCol w="1553304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Предпосылки</a:t>
                      </a:r>
                      <a:r>
                        <a:rPr lang="ru-RU" sz="1800" baseline="0" dirty="0" smtClean="0"/>
                        <a:t> стратегического планирования. Сущность понятия.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Основные цели и роль стратегического планирования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Концепции стратегического планирования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Системы</a:t>
                      </a:r>
                      <a:r>
                        <a:rPr lang="ru-RU" sz="1800" baseline="0" dirty="0" smtClean="0"/>
                        <a:t> показателей стратегического планирования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Процесс стратегического планирования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323528" y="1268760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/>
              <a:t>Пример: статья на тему «Стратегическое планирование»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1115616" y="4238311"/>
            <a:ext cx="360040" cy="216024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2771800" y="4238311"/>
            <a:ext cx="360040" cy="216024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370192" y="4238311"/>
            <a:ext cx="360040" cy="216024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012160" y="4238311"/>
            <a:ext cx="360040" cy="216024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668344" y="4228670"/>
            <a:ext cx="360040" cy="216024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5"/>
          <a:stretch/>
        </p:blipFill>
        <p:spPr bwMode="auto">
          <a:xfrm>
            <a:off x="579471" y="4784880"/>
            <a:ext cx="1432329" cy="128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5"/>
          <a:stretch/>
        </p:blipFill>
        <p:spPr bwMode="auto">
          <a:xfrm>
            <a:off x="2254269" y="4784881"/>
            <a:ext cx="1432329" cy="128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5"/>
          <a:stretch/>
        </p:blipFill>
        <p:spPr bwMode="auto">
          <a:xfrm>
            <a:off x="3834047" y="4787407"/>
            <a:ext cx="1432329" cy="128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5"/>
          <a:stretch/>
        </p:blipFill>
        <p:spPr bwMode="auto">
          <a:xfrm>
            <a:off x="5476015" y="4784881"/>
            <a:ext cx="1432329" cy="128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5"/>
          <a:stretch/>
        </p:blipFill>
        <p:spPr bwMode="auto">
          <a:xfrm>
            <a:off x="7120799" y="4784881"/>
            <a:ext cx="1432329" cy="128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191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Метауровень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23528" y="1124744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Пример: тема «Стратегическое планирование»</a:t>
            </a:r>
            <a:endParaRPr lang="ru-RU" dirty="0"/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5927984"/>
              </p:ext>
            </p:extLst>
          </p:nvPr>
        </p:nvGraphicFramePr>
        <p:xfrm>
          <a:off x="467544" y="1704957"/>
          <a:ext cx="8229600" cy="445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536"/>
                <a:gridCol w="1553304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</a:t>
                      </a:r>
                    </a:p>
                    <a:p>
                      <a:pPr algn="ctr"/>
                      <a:r>
                        <a:rPr lang="ru-RU" sz="2000" dirty="0" smtClean="0"/>
                        <a:t>Ситуация</a:t>
                      </a:r>
                    </a:p>
                    <a:p>
                      <a:pPr algn="ctr"/>
                      <a:r>
                        <a:rPr lang="ru-RU" sz="2000" dirty="0" smtClean="0"/>
                        <a:t>Положение</a:t>
                      </a:r>
                    </a:p>
                    <a:p>
                      <a:pPr algn="ctr"/>
                      <a:endParaRPr lang="ru-RU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5</a:t>
                      </a:r>
                    </a:p>
                    <a:p>
                      <a:pPr algn="ctr"/>
                      <a:r>
                        <a:rPr lang="ru-RU" sz="2000" dirty="0" smtClean="0"/>
                        <a:t>Ценность</a:t>
                      </a:r>
                    </a:p>
                    <a:p>
                      <a:pPr algn="ctr"/>
                      <a:r>
                        <a:rPr lang="ru-RU" sz="2000" dirty="0" smtClean="0"/>
                        <a:t>Цель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</a:t>
                      </a:r>
                    </a:p>
                    <a:p>
                      <a:pPr algn="ctr"/>
                      <a:r>
                        <a:rPr lang="ru-RU" sz="2000" dirty="0" smtClean="0"/>
                        <a:t>Концепция</a:t>
                      </a:r>
                    </a:p>
                    <a:p>
                      <a:pPr algn="ctr"/>
                      <a:r>
                        <a:rPr lang="ru-RU" sz="2000" dirty="0" smtClean="0"/>
                        <a:t>Ресурс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</a:t>
                      </a:r>
                    </a:p>
                    <a:p>
                      <a:pPr algn="ctr"/>
                      <a:r>
                        <a:rPr lang="ru-RU" sz="2000" dirty="0" smtClean="0"/>
                        <a:t>Проблема</a:t>
                      </a:r>
                    </a:p>
                    <a:p>
                      <a:pPr algn="ctr"/>
                      <a:r>
                        <a:rPr lang="ru-RU" sz="2000" dirty="0" smtClean="0"/>
                        <a:t>Форма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</a:t>
                      </a:r>
                    </a:p>
                    <a:p>
                      <a:pPr algn="ctr"/>
                      <a:r>
                        <a:rPr lang="ru-RU" sz="2000" dirty="0" smtClean="0"/>
                        <a:t>Проект</a:t>
                      </a:r>
                    </a:p>
                    <a:p>
                      <a:pPr algn="ctr"/>
                      <a:r>
                        <a:rPr lang="ru-RU" sz="2000" dirty="0" smtClean="0"/>
                        <a:t>Норма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«Стратегическое</a:t>
                      </a:r>
                      <a:r>
                        <a:rPr lang="ru-RU" sz="2000" baseline="0" dirty="0" smtClean="0"/>
                        <a:t> планирование: сущность понятия» Иванов А.А.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«Стратегическое планирование</a:t>
                      </a:r>
                      <a:r>
                        <a:rPr lang="ru-RU" sz="2000" baseline="0" dirty="0" smtClean="0"/>
                        <a:t> в системе стратегического управления» </a:t>
                      </a:r>
                      <a:r>
                        <a:rPr lang="ru-RU" sz="2000" baseline="0" dirty="0" err="1" smtClean="0"/>
                        <a:t>Линкин</a:t>
                      </a:r>
                      <a:r>
                        <a:rPr lang="ru-RU" sz="2000" baseline="0" dirty="0" smtClean="0"/>
                        <a:t> П.Р.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«Методы стратегического планирования», Петров В.В.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«Практика использования целевых показателей стратегического</a:t>
                      </a:r>
                      <a:r>
                        <a:rPr lang="ru-RU" sz="2000" baseline="0" dirty="0" smtClean="0"/>
                        <a:t> планирования» Сидоров П.П.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«Алгоритм</a:t>
                      </a:r>
                      <a:r>
                        <a:rPr lang="ru-RU" sz="2000" baseline="0" dirty="0" smtClean="0"/>
                        <a:t> стратегического планирования на предприятии» Лапшин А.Г.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8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2" y="4406900"/>
            <a:ext cx="8098159" cy="1362075"/>
          </a:xfrm>
        </p:spPr>
        <p:txBody>
          <a:bodyPr/>
          <a:lstStyle/>
          <a:p>
            <a:r>
              <a:rPr lang="ru-RU" dirty="0" smtClean="0"/>
              <a:t>Трек </a:t>
            </a:r>
            <a:r>
              <a:rPr lang="en-US" dirty="0" smtClean="0"/>
              <a:t>#</a:t>
            </a:r>
            <a:r>
              <a:rPr lang="ru-RU" dirty="0" smtClean="0"/>
              <a:t>3 настройка инструмента</a:t>
            </a:r>
          </a:p>
        </p:txBody>
      </p:sp>
    </p:spTree>
    <p:extLst>
      <p:ext uri="{BB962C8B-B14F-4D97-AF65-F5344CB8AC3E}">
        <p14:creationId xmlns:p14="http://schemas.microsoft.com/office/powerpoint/2010/main" val="31085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Алгоритм работы с технологией</a:t>
            </a:r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82231824"/>
              </p:ext>
            </p:extLst>
          </p:nvPr>
        </p:nvGraphicFramePr>
        <p:xfrm>
          <a:off x="457200" y="1600201"/>
          <a:ext cx="8229600" cy="442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145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Варианты различной глубины проработки материала </a:t>
            </a:r>
            <a:r>
              <a:rPr lang="en-US" dirty="0" smtClean="0"/>
              <a:t>#1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1"/>
            <a:ext cx="8229600" cy="964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dirty="0" smtClean="0"/>
              <a:t>1) Позиционирование по 5 позициям</a:t>
            </a:r>
            <a:endParaRPr lang="ru-RU" sz="3600" dirty="0"/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152165"/>
              </p:ext>
            </p:extLst>
          </p:nvPr>
        </p:nvGraphicFramePr>
        <p:xfrm>
          <a:off x="467544" y="2420888"/>
          <a:ext cx="8229600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536"/>
                <a:gridCol w="1553304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Ситуация</a:t>
                      </a:r>
                    </a:p>
                    <a:p>
                      <a:pPr algn="ctr"/>
                      <a:r>
                        <a:rPr lang="ru-RU" sz="2400" dirty="0" smtClean="0"/>
                        <a:t>Положение</a:t>
                      </a:r>
                    </a:p>
                    <a:p>
                      <a:pPr algn="ctr"/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</a:p>
                    <a:p>
                      <a:pPr algn="ctr"/>
                      <a:r>
                        <a:rPr lang="ru-RU" sz="2400" dirty="0" smtClean="0"/>
                        <a:t>Ценность</a:t>
                      </a:r>
                    </a:p>
                    <a:p>
                      <a:pPr algn="ctr"/>
                      <a:r>
                        <a:rPr lang="ru-RU" sz="2400" dirty="0" smtClean="0"/>
                        <a:t>Цель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</a:p>
                    <a:p>
                      <a:pPr algn="ctr"/>
                      <a:r>
                        <a:rPr lang="ru-RU" sz="2400" dirty="0" smtClean="0"/>
                        <a:t>Концепция</a:t>
                      </a:r>
                    </a:p>
                    <a:p>
                      <a:pPr algn="ctr"/>
                      <a:r>
                        <a:rPr lang="ru-RU" sz="2400" dirty="0" smtClean="0"/>
                        <a:t>Ресурс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</a:p>
                    <a:p>
                      <a:pPr algn="ctr"/>
                      <a:r>
                        <a:rPr lang="ru-RU" sz="2400" dirty="0" smtClean="0"/>
                        <a:t>Проблема</a:t>
                      </a:r>
                    </a:p>
                    <a:p>
                      <a:pPr algn="ctr"/>
                      <a:r>
                        <a:rPr lang="ru-RU" sz="2400" dirty="0" smtClean="0"/>
                        <a:t>Форма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  <a:p>
                      <a:pPr algn="ctr"/>
                      <a:r>
                        <a:rPr lang="ru-RU" sz="2400" dirty="0" smtClean="0"/>
                        <a:t>Проект</a:t>
                      </a:r>
                    </a:p>
                    <a:p>
                      <a:pPr algn="ctr"/>
                      <a:r>
                        <a:rPr lang="ru-RU" sz="2400" dirty="0" smtClean="0"/>
                        <a:t>Норма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Что?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Для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Из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 чем?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Как?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Варианты различной глубины проработки материала </a:t>
            </a:r>
            <a:r>
              <a:rPr lang="en-US" dirty="0" smtClean="0"/>
              <a:t>#2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1"/>
            <a:ext cx="8229600" cy="964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/>
              <a:t>2</a:t>
            </a:r>
            <a:r>
              <a:rPr lang="ru-RU" sz="3600" dirty="0" smtClean="0"/>
              <a:t>) Позиционирование по </a:t>
            </a:r>
            <a:r>
              <a:rPr lang="en-US" sz="3600" dirty="0" smtClean="0"/>
              <a:t>2</a:t>
            </a:r>
            <a:r>
              <a:rPr lang="ru-RU" sz="3600" dirty="0" smtClean="0"/>
              <a:t>5 позициям</a:t>
            </a:r>
            <a:endParaRPr lang="ru-RU" sz="3600" dirty="0"/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386107"/>
              </p:ext>
            </p:extLst>
          </p:nvPr>
        </p:nvGraphicFramePr>
        <p:xfrm>
          <a:off x="467544" y="2420888"/>
          <a:ext cx="8229599" cy="3474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168"/>
                <a:gridCol w="1080120"/>
                <a:gridCol w="1560743"/>
                <a:gridCol w="1358856"/>
                <a:gridCol w="1358856"/>
                <a:gridCol w="1358856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Что?</a:t>
                      </a:r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Для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Из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В чем?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Как?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Что?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Для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Из чего?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 чем?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Как?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46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Варианты различной глубины проработки материала </a:t>
            </a:r>
            <a:r>
              <a:rPr lang="en-US" dirty="0" smtClean="0"/>
              <a:t>#</a:t>
            </a:r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1"/>
            <a:ext cx="8229600" cy="9647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dirty="0" smtClean="0"/>
              <a:t>3) Позиционирование по 125, 625 и 3125 позициям (большие объемы текста)</a:t>
            </a:r>
            <a:endParaRPr lang="ru-RU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96952"/>
            <a:ext cx="331236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413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2" y="4406900"/>
            <a:ext cx="8098159" cy="1362075"/>
          </a:xfrm>
        </p:spPr>
        <p:txBody>
          <a:bodyPr>
            <a:normAutofit/>
          </a:bodyPr>
          <a:lstStyle/>
          <a:p>
            <a:r>
              <a:rPr lang="ru-RU" dirty="0" smtClean="0"/>
              <a:t>Трек </a:t>
            </a:r>
            <a:r>
              <a:rPr lang="en-US" dirty="0" smtClean="0"/>
              <a:t>#</a:t>
            </a:r>
            <a:r>
              <a:rPr lang="ru-RU" dirty="0" smtClean="0"/>
              <a:t>4 Возможности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65380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Возможности технологии: анализ текстов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0608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39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Возможности технологии: анализ устных выступлений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04399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78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участия в очных сессиях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059386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99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Отслеживание тезисов выступающего по позициям матрицы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845899"/>
              </p:ext>
            </p:extLst>
          </p:nvPr>
        </p:nvGraphicFramePr>
        <p:xfrm>
          <a:off x="467544" y="1700810"/>
          <a:ext cx="8229599" cy="3948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168"/>
                <a:gridCol w="1080120"/>
                <a:gridCol w="1560743"/>
                <a:gridCol w="1358856"/>
                <a:gridCol w="1358856"/>
                <a:gridCol w="1358856"/>
              </a:tblGrid>
              <a:tr h="936102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Что?</a:t>
                      </a:r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Для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Из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В чем?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Как?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4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Что?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4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Для чего?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Из чего?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4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 чем?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Как?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043119" y="2924944"/>
            <a:ext cx="50405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63888" y="4581128"/>
            <a:ext cx="50405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67744" y="2972101"/>
            <a:ext cx="50405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72200" y="3456309"/>
            <a:ext cx="50405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40352" y="5157192"/>
            <a:ext cx="50405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43119" y="3456309"/>
            <a:ext cx="50405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67744" y="5174227"/>
            <a:ext cx="50405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4067944" y="3284984"/>
            <a:ext cx="975175" cy="1296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2771800" y="3332141"/>
            <a:ext cx="807745" cy="12489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771801" y="2988257"/>
            <a:ext cx="3600399" cy="4680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76257" y="3465004"/>
            <a:ext cx="864095" cy="16921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5547175" y="3816349"/>
            <a:ext cx="2193178" cy="15378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2339752" y="3465004"/>
            <a:ext cx="2703367" cy="17092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54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Возможности технологии: подготовка плана научного исследования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243417"/>
              </p:ext>
            </p:extLst>
          </p:nvPr>
        </p:nvGraphicFramePr>
        <p:xfrm>
          <a:off x="457200" y="1340768"/>
          <a:ext cx="850728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320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темы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1"/>
            <a:ext cx="8229600" cy="12527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/>
              <a:t>Пример: тема «Моделирование механизма и технологий формирования государственной политики в сфере высшего образования»</a:t>
            </a: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19753"/>
              </p:ext>
            </p:extLst>
          </p:nvPr>
        </p:nvGraphicFramePr>
        <p:xfrm>
          <a:off x="457200" y="3140968"/>
          <a:ext cx="8229600" cy="1097280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1738536"/>
                <a:gridCol w="1944216"/>
                <a:gridCol w="1368152"/>
                <a:gridCol w="1728192"/>
                <a:gridCol w="1450504"/>
              </a:tblGrid>
              <a:tr h="334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 </a:t>
                      </a: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государство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706" marR="6270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5 </a:t>
                      </a: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высшее </a:t>
                      </a:r>
                      <a:r>
                        <a:rPr lang="ru-RU" sz="2400" dirty="0">
                          <a:effectLst/>
                        </a:rPr>
                        <a:t>образование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706" marR="6270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4 </a:t>
                      </a: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политика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706" marR="6270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 </a:t>
                      </a: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механизм </a:t>
                      </a:r>
                      <a:r>
                        <a:rPr lang="ru-RU" sz="2400" dirty="0">
                          <a:effectLst/>
                        </a:rPr>
                        <a:t>и технологии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706" marR="6270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 </a:t>
                      </a: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модель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706" marR="6270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188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Подготовка понятийной матрицы (фрагмент 1)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736599"/>
              </p:ext>
            </p:extLst>
          </p:nvPr>
        </p:nvGraphicFramePr>
        <p:xfrm>
          <a:off x="251520" y="1844824"/>
          <a:ext cx="8640961" cy="4506261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1772505"/>
                <a:gridCol w="1920213"/>
                <a:gridCol w="1772505"/>
                <a:gridCol w="1624796"/>
                <a:gridCol w="1550942"/>
              </a:tblGrid>
              <a:tr h="897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 </a:t>
                      </a: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государство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 </a:t>
                      </a: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высшее </a:t>
                      </a:r>
                      <a:r>
                        <a:rPr lang="ru-RU" sz="2000" dirty="0">
                          <a:effectLst/>
                        </a:rPr>
                        <a:t>образование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 </a:t>
                      </a: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политика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 </a:t>
                      </a: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механизм </a:t>
                      </a:r>
                      <a:r>
                        <a:rPr lang="ru-RU" sz="2000" dirty="0">
                          <a:effectLst/>
                        </a:rPr>
                        <a:t>и технологии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 </a:t>
                      </a: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модель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1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1.1. общественные институты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5.1 определение проявления жизни общества в динамических и статистических закономерностях общественных отношений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4.1 совокупность отношений, определяющих существующую систему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3.1 описание существования системы в форме объекта-заместителя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2.1 выявление имеющегося соотношения объекта-заместителя с институтом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70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Подготовка понятийной матрицы (фрагмент 2)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370583"/>
              </p:ext>
            </p:extLst>
          </p:nvPr>
        </p:nvGraphicFramePr>
        <p:xfrm>
          <a:off x="251520" y="1531463"/>
          <a:ext cx="8712966" cy="5029004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1742102"/>
                <a:gridCol w="1742716"/>
                <a:gridCol w="1742716"/>
                <a:gridCol w="1742716"/>
                <a:gridCol w="1742716"/>
              </a:tblGrid>
              <a:tr h="6049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государство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высшее </a:t>
                      </a:r>
                      <a:r>
                        <a:rPr lang="ru-RU" sz="1400" dirty="0">
                          <a:effectLst/>
                        </a:rPr>
                        <a:t>образование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политика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механизм </a:t>
                      </a:r>
                      <a:r>
                        <a:rPr lang="ru-RU" sz="1400" dirty="0">
                          <a:effectLst/>
                        </a:rPr>
                        <a:t>и технологии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модель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89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1.5 насколько нынешняя система может быть управляема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5.5 Проявление управления в последующих структурах (в т.ч. и в образовании), определяемых общественно-значимыми интересами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4.5 Определение необходимого и достаточного перечня общественно значимых интересов, образующих искомую систему функционирования (политики). При этом интересы меняются на основании соотнесения функционирования системы на различных уровнях, определяемых внешними условиями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3.5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Выявление условий в образовательной среде (воспроизводство), не способствующую функционированию (экономики), а также выявление условий в функционировании (экономики), не способствующих воспроизводству (как экономики, так и самого образовании.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2.5 Задание определенности воспроизведения социального порядка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  <a:endParaRPr lang="ru-RU" sz="1400" dirty="0">
                        <a:effectLst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08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Подготовка краткого плана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b="1" dirty="0"/>
              <a:t> </a:t>
            </a:r>
            <a:r>
              <a:rPr lang="ru-RU" sz="1900" b="1" dirty="0" smtClean="0"/>
              <a:t>Глава </a:t>
            </a:r>
            <a:r>
              <a:rPr lang="ru-RU" sz="1900" b="1" dirty="0"/>
              <a:t>I. Теоретические и методологические основы государственной политики</a:t>
            </a:r>
            <a:endParaRPr lang="ru-RU" sz="1900" dirty="0"/>
          </a:p>
          <a:p>
            <a:pPr marL="0" indent="0">
              <a:buNone/>
            </a:pPr>
            <a:r>
              <a:rPr lang="ru-RU" sz="1900" dirty="0" smtClean="0"/>
              <a:t>1.1 Понятие </a:t>
            </a:r>
            <a:r>
              <a:rPr lang="ru-RU" sz="1900" dirty="0"/>
              <a:t>и сущность государственной политики в области высшего </a:t>
            </a:r>
            <a:r>
              <a:rPr lang="ru-RU" sz="1900" dirty="0" smtClean="0"/>
              <a:t>образования</a:t>
            </a:r>
          </a:p>
          <a:p>
            <a:pPr marL="0" indent="0">
              <a:buNone/>
            </a:pPr>
            <a:r>
              <a:rPr lang="ru-RU" sz="1900" dirty="0" smtClean="0"/>
              <a:t>1.2 Особенности </a:t>
            </a:r>
            <a:r>
              <a:rPr lang="ru-RU" sz="1900" dirty="0"/>
              <a:t>формирования и реализации государственной политики в сфере высшего образования в контексте современного международного опыта</a:t>
            </a:r>
          </a:p>
          <a:p>
            <a:pPr marL="0" indent="0">
              <a:buNone/>
            </a:pPr>
            <a:r>
              <a:rPr lang="ru-RU" sz="1900" dirty="0"/>
              <a:t> </a:t>
            </a:r>
            <a:r>
              <a:rPr lang="ru-RU" sz="1900" b="1" dirty="0" smtClean="0"/>
              <a:t>Глава </a:t>
            </a:r>
            <a:r>
              <a:rPr lang="ru-RU" sz="1900" b="1" dirty="0"/>
              <a:t>II. Этапы формирования государственной политики в сфере высшего образования</a:t>
            </a:r>
            <a:endParaRPr lang="ru-RU" sz="1900" dirty="0"/>
          </a:p>
          <a:p>
            <a:pPr marL="0" indent="0">
              <a:buNone/>
            </a:pPr>
            <a:r>
              <a:rPr lang="ru-RU" sz="1900" dirty="0" smtClean="0"/>
              <a:t>2.1</a:t>
            </a:r>
            <a:r>
              <a:rPr lang="ru-RU" sz="1900" dirty="0"/>
              <a:t>. Этапы и направления развития высшего образования в России</a:t>
            </a:r>
          </a:p>
          <a:p>
            <a:pPr marL="0" indent="0">
              <a:buNone/>
            </a:pPr>
            <a:r>
              <a:rPr lang="ru-RU" sz="1900" dirty="0"/>
              <a:t>2.2. Механизмы и технологии выработки и реализации стратегических государственных решений в сфере высшего образования на различных этапах развития России</a:t>
            </a:r>
          </a:p>
          <a:p>
            <a:pPr marL="0" indent="0">
              <a:buNone/>
            </a:pPr>
            <a:r>
              <a:rPr lang="ru-RU" sz="1900" dirty="0"/>
              <a:t> </a:t>
            </a:r>
            <a:r>
              <a:rPr lang="ru-RU" sz="1900" b="1" dirty="0" smtClean="0"/>
              <a:t>Глава </a:t>
            </a:r>
            <a:r>
              <a:rPr lang="ru-RU" sz="1900" b="1" dirty="0"/>
              <a:t>III. Модели и технологии формирования и реализации государственной политики в сфере высшего образования</a:t>
            </a:r>
            <a:endParaRPr lang="ru-RU" sz="1900" dirty="0"/>
          </a:p>
          <a:p>
            <a:pPr marL="0" indent="0">
              <a:buNone/>
            </a:pPr>
            <a:r>
              <a:rPr lang="ru-RU" sz="1900" dirty="0"/>
              <a:t> </a:t>
            </a:r>
            <a:r>
              <a:rPr lang="ru-RU" sz="1900" dirty="0" smtClean="0"/>
              <a:t>3.1</a:t>
            </a:r>
            <a:r>
              <a:rPr lang="ru-RU" sz="1900" dirty="0"/>
              <a:t>. Перспективные направления государственной политики России в сфере высшего образования</a:t>
            </a:r>
          </a:p>
          <a:p>
            <a:pPr marL="0" indent="0">
              <a:buNone/>
            </a:pPr>
            <a:r>
              <a:rPr lang="ru-RU" sz="1900" dirty="0"/>
              <a:t>3.2. Модели и технологии повышения эффективности государственной политики в сфере высшего образования </a:t>
            </a:r>
            <a:r>
              <a:rPr lang="ru-RU" sz="1900" dirty="0" smtClean="0"/>
              <a:t>России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67209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158417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Возможности технологии: формулирование авторских определений понятий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295423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564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Дополнительные возможности технологии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033459"/>
              </p:ext>
            </p:extLst>
          </p:nvPr>
        </p:nvGraphicFramePr>
        <p:xfrm>
          <a:off x="457200" y="1340768"/>
          <a:ext cx="850728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099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06900"/>
            <a:ext cx="8352927" cy="1362075"/>
          </a:xfrm>
        </p:spPr>
        <p:txBody>
          <a:bodyPr>
            <a:normAutofit/>
          </a:bodyPr>
          <a:lstStyle/>
          <a:p>
            <a:r>
              <a:rPr lang="en-US" dirty="0" smtClean="0"/>
              <a:t>p.s. </a:t>
            </a:r>
            <a:r>
              <a:rPr lang="ru-RU" dirty="0" smtClean="0"/>
              <a:t>ограничения использования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32160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Ограничения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Границы объективного и субъективного при работе с текстами</a:t>
            </a:r>
          </a:p>
          <a:p>
            <a:r>
              <a:rPr lang="ru-RU" dirty="0" smtClean="0"/>
              <a:t>Качество исходного материала (</a:t>
            </a:r>
            <a:r>
              <a:rPr lang="ru-RU" dirty="0" err="1" smtClean="0"/>
              <a:t>источниковая</a:t>
            </a:r>
            <a:r>
              <a:rPr lang="ru-RU" dirty="0" smtClean="0"/>
              <a:t> база)</a:t>
            </a:r>
          </a:p>
          <a:p>
            <a:r>
              <a:rPr lang="ru-RU" dirty="0" smtClean="0"/>
              <a:t>Технология не заменит ученого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24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Клягин Александр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Alexandr.klyagin@gmail.com</a:t>
            </a: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+7 (495)-274-03-90 доб. 122</a:t>
            </a:r>
          </a:p>
        </p:txBody>
      </p:sp>
    </p:spTree>
    <p:extLst>
      <p:ext uri="{BB962C8B-B14F-4D97-AF65-F5344CB8AC3E}">
        <p14:creationId xmlns:p14="http://schemas.microsoft.com/office/powerpoint/2010/main" val="136390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1180</Words>
  <Application>Microsoft Office PowerPoint</Application>
  <PresentationFormat>Экран (4:3)</PresentationFormat>
  <Paragraphs>340</Paragraphs>
  <Slides>36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Микросхема научного текста</vt:lpstr>
      <vt:lpstr>Содержание лекции</vt:lpstr>
      <vt:lpstr>Трек #1 Суть технологии</vt:lpstr>
      <vt:lpstr>История</vt:lpstr>
      <vt:lpstr>Термины </vt:lpstr>
      <vt:lpstr>Гипотезы, лежащие в основе технологии</vt:lpstr>
      <vt:lpstr>Категориально-методологическое основание</vt:lpstr>
      <vt:lpstr>Технология: анализ</vt:lpstr>
      <vt:lpstr>Технология: создание</vt:lpstr>
      <vt:lpstr>Трек #2 Микро-, макро- и метауровень научного текста</vt:lpstr>
      <vt:lpstr>Уровни научного текста</vt:lpstr>
      <vt:lpstr>Микро уровень: пример 1</vt:lpstr>
      <vt:lpstr>Микро уровень: пример 2</vt:lpstr>
      <vt:lpstr>Микро уровень: пример 3</vt:lpstr>
      <vt:lpstr>Макро уровень</vt:lpstr>
      <vt:lpstr>Метауровень</vt:lpstr>
      <vt:lpstr>Трек #3 настройка инструмента</vt:lpstr>
      <vt:lpstr>Алгоритм работы с технологией</vt:lpstr>
      <vt:lpstr>Варианты различной глубины проработки материала #1</vt:lpstr>
      <vt:lpstr>Варианты различной глубины проработки материала #2</vt:lpstr>
      <vt:lpstr>Варианты различной глубины проработки материала #3</vt:lpstr>
      <vt:lpstr>Трек #4 Возможности технологии</vt:lpstr>
      <vt:lpstr>Возможности технологии: анализ текстов</vt:lpstr>
      <vt:lpstr>Возможности технологии: анализ устных выступлений</vt:lpstr>
      <vt:lpstr>Особенности участия в очных сессиях</vt:lpstr>
      <vt:lpstr>Отслеживание тезисов выступающего по позициям матрицы</vt:lpstr>
      <vt:lpstr>Возможности технологии: подготовка плана научного исследования</vt:lpstr>
      <vt:lpstr>Определение темы</vt:lpstr>
      <vt:lpstr>Подготовка понятийной матрицы (фрагмент 1)</vt:lpstr>
      <vt:lpstr>Подготовка понятийной матрицы (фрагмент 2)</vt:lpstr>
      <vt:lpstr>Подготовка краткого плана</vt:lpstr>
      <vt:lpstr>Возможности технологии: формулирование авторских определений понятий</vt:lpstr>
      <vt:lpstr>Дополнительные возможности технологии</vt:lpstr>
      <vt:lpstr>p.s. ограничения использования технологии</vt:lpstr>
      <vt:lpstr>Ограничения</vt:lpstr>
      <vt:lpstr>Контакты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Микросхема научного текста</dc:title>
  <dc:creator>1</dc:creator>
  <cp:lastModifiedBy>1</cp:lastModifiedBy>
  <cp:revision>34</cp:revision>
  <cp:lastPrinted>2015-05-14T12:45:22Z</cp:lastPrinted>
  <dcterms:created xsi:type="dcterms:W3CDTF">2015-05-14T05:47:48Z</dcterms:created>
  <dcterms:modified xsi:type="dcterms:W3CDTF">2015-05-14T12:46:30Z</dcterms:modified>
</cp:coreProperties>
</file>